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4" r:id="rId2"/>
    <p:sldId id="260" r:id="rId3"/>
    <p:sldId id="263" r:id="rId4"/>
    <p:sldId id="265" r:id="rId5"/>
    <p:sldId id="266" r:id="rId6"/>
    <p:sldId id="268" r:id="rId7"/>
    <p:sldId id="269" r:id="rId8"/>
    <p:sldId id="271" r:id="rId9"/>
    <p:sldId id="272" r:id="rId10"/>
    <p:sldId id="275" r:id="rId11"/>
    <p:sldId id="276" r:id="rId12"/>
    <p:sldId id="273" r:id="rId13"/>
    <p:sldId id="277" r:id="rId14"/>
    <p:sldId id="278" r:id="rId15"/>
    <p:sldId id="279" r:id="rId16"/>
    <p:sldId id="280" r:id="rId17"/>
    <p:sldId id="281" r:id="rId18"/>
    <p:sldId id="282" r:id="rId19"/>
    <p:sldId id="28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E330E9-D8DE-440F-854B-DE75D753999D}" type="datetimeFigureOut">
              <a:rPr lang="en-US" smtClean="0"/>
              <a:t>5/1/2020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871267-5BCE-46AC-B2A9-A6776718221C}" type="slidenum">
              <a:rPr lang="en-US" smtClean="0"/>
              <a:t>‹#›</a:t>
            </a:fld>
            <a:endParaRPr lang="en-US"/>
          </a:p>
        </p:txBody>
      </p:sp>
    </p:spTree>
    <p:extLst>
      <p:ext uri="{BB962C8B-B14F-4D97-AF65-F5344CB8AC3E}">
        <p14:creationId xmlns:p14="http://schemas.microsoft.com/office/powerpoint/2010/main" val="4064153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vi-VN"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fld id="{7A357AE6-CA3E-4C5C-82BA-1663D0297105}" type="slidenum">
              <a:rPr lang="en-US" altLang="en-US" sz="1200">
                <a:latin typeface="Arial" panose="020B0604020202020204" pitchFamily="34" charset="0"/>
              </a:rPr>
              <a:pPr/>
              <a:t>13</a:t>
            </a:fld>
            <a:endParaRPr lang="en-US" altLang="en-US" sz="1200">
              <a:latin typeface="Arial" panose="020B0604020202020204" pitchFamily="34" charset="0"/>
            </a:endParaRPr>
          </a:p>
        </p:txBody>
      </p:sp>
    </p:spTree>
    <p:extLst>
      <p:ext uri="{BB962C8B-B14F-4D97-AF65-F5344CB8AC3E}">
        <p14:creationId xmlns:p14="http://schemas.microsoft.com/office/powerpoint/2010/main" val="567540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fld id="{86C89A89-A46A-4BC1-B885-B7CF9003B17E}" type="slidenum">
              <a:rPr lang="en-US" altLang="en-US" sz="1200"/>
              <a:pPr/>
              <a:t>17</a:t>
            </a:fld>
            <a:endParaRPr lang="en-US" altLang="en-US" sz="1200"/>
          </a:p>
        </p:txBody>
      </p:sp>
    </p:spTree>
    <p:extLst>
      <p:ext uri="{BB962C8B-B14F-4D97-AF65-F5344CB8AC3E}">
        <p14:creationId xmlns:p14="http://schemas.microsoft.com/office/powerpoint/2010/main" val="3397681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2EF11D-CB9D-48DD-B33E-231EAE8975E2}"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1A6A5-6C50-4292-AE42-32D98A43B805}" type="slidenum">
              <a:rPr lang="en-US" smtClean="0"/>
              <a:t>‹#›</a:t>
            </a:fld>
            <a:endParaRPr lang="en-US"/>
          </a:p>
        </p:txBody>
      </p:sp>
    </p:spTree>
    <p:extLst>
      <p:ext uri="{BB962C8B-B14F-4D97-AF65-F5344CB8AC3E}">
        <p14:creationId xmlns:p14="http://schemas.microsoft.com/office/powerpoint/2010/main" val="3530896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EF11D-CB9D-48DD-B33E-231EAE8975E2}"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1A6A5-6C50-4292-AE42-32D98A43B805}" type="slidenum">
              <a:rPr lang="en-US" smtClean="0"/>
              <a:t>‹#›</a:t>
            </a:fld>
            <a:endParaRPr lang="en-US"/>
          </a:p>
        </p:txBody>
      </p:sp>
    </p:spTree>
    <p:extLst>
      <p:ext uri="{BB962C8B-B14F-4D97-AF65-F5344CB8AC3E}">
        <p14:creationId xmlns:p14="http://schemas.microsoft.com/office/powerpoint/2010/main" val="3976729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EF11D-CB9D-48DD-B33E-231EAE8975E2}"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1A6A5-6C50-4292-AE42-32D98A43B805}" type="slidenum">
              <a:rPr lang="en-US" smtClean="0"/>
              <a:t>‹#›</a:t>
            </a:fld>
            <a:endParaRPr lang="en-US"/>
          </a:p>
        </p:txBody>
      </p:sp>
    </p:spTree>
    <p:extLst>
      <p:ext uri="{BB962C8B-B14F-4D97-AF65-F5344CB8AC3E}">
        <p14:creationId xmlns:p14="http://schemas.microsoft.com/office/powerpoint/2010/main" val="50016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EF11D-CB9D-48DD-B33E-231EAE8975E2}"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1A6A5-6C50-4292-AE42-32D98A43B805}" type="slidenum">
              <a:rPr lang="en-US" smtClean="0"/>
              <a:t>‹#›</a:t>
            </a:fld>
            <a:endParaRPr lang="en-US"/>
          </a:p>
        </p:txBody>
      </p:sp>
    </p:spTree>
    <p:extLst>
      <p:ext uri="{BB962C8B-B14F-4D97-AF65-F5344CB8AC3E}">
        <p14:creationId xmlns:p14="http://schemas.microsoft.com/office/powerpoint/2010/main" val="4236100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2EF11D-CB9D-48DD-B33E-231EAE8975E2}"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1A6A5-6C50-4292-AE42-32D98A43B805}" type="slidenum">
              <a:rPr lang="en-US" smtClean="0"/>
              <a:t>‹#›</a:t>
            </a:fld>
            <a:endParaRPr lang="en-US"/>
          </a:p>
        </p:txBody>
      </p:sp>
    </p:spTree>
    <p:extLst>
      <p:ext uri="{BB962C8B-B14F-4D97-AF65-F5344CB8AC3E}">
        <p14:creationId xmlns:p14="http://schemas.microsoft.com/office/powerpoint/2010/main" val="120615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2EF11D-CB9D-48DD-B33E-231EAE8975E2}"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1A6A5-6C50-4292-AE42-32D98A43B805}" type="slidenum">
              <a:rPr lang="en-US" smtClean="0"/>
              <a:t>‹#›</a:t>
            </a:fld>
            <a:endParaRPr lang="en-US"/>
          </a:p>
        </p:txBody>
      </p:sp>
    </p:spTree>
    <p:extLst>
      <p:ext uri="{BB962C8B-B14F-4D97-AF65-F5344CB8AC3E}">
        <p14:creationId xmlns:p14="http://schemas.microsoft.com/office/powerpoint/2010/main" val="26528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2EF11D-CB9D-48DD-B33E-231EAE8975E2}"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41A6A5-6C50-4292-AE42-32D98A43B805}" type="slidenum">
              <a:rPr lang="en-US" smtClean="0"/>
              <a:t>‹#›</a:t>
            </a:fld>
            <a:endParaRPr lang="en-US"/>
          </a:p>
        </p:txBody>
      </p:sp>
    </p:spTree>
    <p:extLst>
      <p:ext uri="{BB962C8B-B14F-4D97-AF65-F5344CB8AC3E}">
        <p14:creationId xmlns:p14="http://schemas.microsoft.com/office/powerpoint/2010/main" val="301254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2EF11D-CB9D-48DD-B33E-231EAE8975E2}"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41A6A5-6C50-4292-AE42-32D98A43B805}" type="slidenum">
              <a:rPr lang="en-US" smtClean="0"/>
              <a:t>‹#›</a:t>
            </a:fld>
            <a:endParaRPr lang="en-US"/>
          </a:p>
        </p:txBody>
      </p:sp>
    </p:spTree>
    <p:extLst>
      <p:ext uri="{BB962C8B-B14F-4D97-AF65-F5344CB8AC3E}">
        <p14:creationId xmlns:p14="http://schemas.microsoft.com/office/powerpoint/2010/main" val="3720980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EF11D-CB9D-48DD-B33E-231EAE8975E2}"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41A6A5-6C50-4292-AE42-32D98A43B805}" type="slidenum">
              <a:rPr lang="en-US" smtClean="0"/>
              <a:t>‹#›</a:t>
            </a:fld>
            <a:endParaRPr lang="en-US"/>
          </a:p>
        </p:txBody>
      </p:sp>
    </p:spTree>
    <p:extLst>
      <p:ext uri="{BB962C8B-B14F-4D97-AF65-F5344CB8AC3E}">
        <p14:creationId xmlns:p14="http://schemas.microsoft.com/office/powerpoint/2010/main" val="357101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EF11D-CB9D-48DD-B33E-231EAE8975E2}"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1A6A5-6C50-4292-AE42-32D98A43B805}" type="slidenum">
              <a:rPr lang="en-US" smtClean="0"/>
              <a:t>‹#›</a:t>
            </a:fld>
            <a:endParaRPr lang="en-US"/>
          </a:p>
        </p:txBody>
      </p:sp>
    </p:spTree>
    <p:extLst>
      <p:ext uri="{BB962C8B-B14F-4D97-AF65-F5344CB8AC3E}">
        <p14:creationId xmlns:p14="http://schemas.microsoft.com/office/powerpoint/2010/main" val="259425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EF11D-CB9D-48DD-B33E-231EAE8975E2}"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1A6A5-6C50-4292-AE42-32D98A43B805}" type="slidenum">
              <a:rPr lang="en-US" smtClean="0"/>
              <a:t>‹#›</a:t>
            </a:fld>
            <a:endParaRPr lang="en-US"/>
          </a:p>
        </p:txBody>
      </p:sp>
    </p:spTree>
    <p:extLst>
      <p:ext uri="{BB962C8B-B14F-4D97-AF65-F5344CB8AC3E}">
        <p14:creationId xmlns:p14="http://schemas.microsoft.com/office/powerpoint/2010/main" val="298899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EF11D-CB9D-48DD-B33E-231EAE8975E2}" type="datetimeFigureOut">
              <a:rPr lang="en-US" smtClean="0"/>
              <a:t>5/1/2020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1A6A5-6C50-4292-AE42-32D98A43B805}" type="slidenum">
              <a:rPr lang="en-US" smtClean="0"/>
              <a:t>‹#›</a:t>
            </a:fld>
            <a:endParaRPr lang="en-US"/>
          </a:p>
        </p:txBody>
      </p:sp>
    </p:spTree>
    <p:extLst>
      <p:ext uri="{BB962C8B-B14F-4D97-AF65-F5344CB8AC3E}">
        <p14:creationId xmlns:p14="http://schemas.microsoft.com/office/powerpoint/2010/main" val="3885183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192000" cy="6858000"/>
          </a:xfrm>
          <a:prstGeom prst="rect">
            <a:avLst/>
          </a:prstGeom>
        </p:spPr>
      </p:pic>
      <p:sp>
        <p:nvSpPr>
          <p:cNvPr id="6" name="Rectangle 5"/>
          <p:cNvSpPr/>
          <p:nvPr/>
        </p:nvSpPr>
        <p:spPr>
          <a:xfrm>
            <a:off x="3500846" y="1240971"/>
            <a:ext cx="5969725" cy="23774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err="1" smtClean="0">
                <a:latin typeface="Times New Roman" panose="02020603050405020304" pitchFamily="18" charset="0"/>
                <a:cs typeface="Times New Roman" panose="02020603050405020304" pitchFamily="18" charset="0"/>
              </a:rPr>
              <a:t>Lớp</a:t>
            </a:r>
            <a:r>
              <a:rPr lang="en-US" sz="2800" dirty="0" smtClean="0">
                <a:latin typeface="Times New Roman" panose="02020603050405020304" pitchFamily="18" charset="0"/>
                <a:cs typeface="Times New Roman" panose="02020603050405020304" pitchFamily="18" charset="0"/>
              </a:rPr>
              <a:t> 2 – </a:t>
            </a:r>
            <a:r>
              <a:rPr lang="en-US" sz="2800" dirty="0" err="1" smtClean="0">
                <a:latin typeface="Times New Roman" panose="02020603050405020304" pitchFamily="18" charset="0"/>
                <a:cs typeface="Times New Roman" panose="02020603050405020304" pitchFamily="18" charset="0"/>
              </a:rPr>
              <a:t>Tuần</a:t>
            </a:r>
            <a:r>
              <a:rPr lang="en-US" sz="2800" dirty="0" smtClean="0">
                <a:latin typeface="Times New Roman" panose="02020603050405020304" pitchFamily="18" charset="0"/>
                <a:cs typeface="Times New Roman" panose="02020603050405020304" pitchFamily="18" charset="0"/>
              </a:rPr>
              <a:t> 28</a:t>
            </a:r>
          </a:p>
          <a:p>
            <a:pPr algn="ctr"/>
            <a:r>
              <a:rPr lang="en-US" sz="2800" dirty="0" err="1" smtClean="0">
                <a:latin typeface="Times New Roman" panose="02020603050405020304" pitchFamily="18" charset="0"/>
                <a:cs typeface="Times New Roman" panose="02020603050405020304" pitchFamily="18" charset="0"/>
              </a:rPr>
              <a:t>Môn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Toán</a:t>
            </a:r>
            <a:endParaRPr lang="en-US" sz="2800" dirty="0" smtClean="0">
              <a:latin typeface="Times New Roman" panose="02020603050405020304" pitchFamily="18" charset="0"/>
              <a:cs typeface="Times New Roman" panose="02020603050405020304" pitchFamily="18" charset="0"/>
            </a:endParaRPr>
          </a:p>
          <a:p>
            <a:pPr algn="ctr"/>
            <a:r>
              <a:rPr lang="en-US" sz="2800" dirty="0" smtClean="0">
                <a:solidFill>
                  <a:srgbClr val="FF0000"/>
                </a:solidFill>
                <a:latin typeface="Times New Roman" panose="02020603050405020304" pitchFamily="18" charset="0"/>
                <a:cs typeface="Times New Roman" panose="02020603050405020304" pitchFamily="18" charset="0"/>
              </a:rPr>
              <a:t>ĐƠN VỊ, CHỤC, TRĂM, NGHÌN</a:t>
            </a:r>
          </a:p>
          <a:p>
            <a:pPr algn="ctr"/>
            <a:r>
              <a:rPr lang="en-US" sz="2800" dirty="0" smtClean="0">
                <a:solidFill>
                  <a:srgbClr val="FF0000"/>
                </a:solidFill>
                <a:latin typeface="Times New Roman" panose="02020603050405020304" pitchFamily="18" charset="0"/>
                <a:cs typeface="Times New Roman" panose="02020603050405020304" pitchFamily="18" charset="0"/>
              </a:rPr>
              <a:t>SO SÁNH CÁC SỐ TRÒN TRĂM</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360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510"/>
          <p:cNvSpPr txBox="1">
            <a:spLocks noChangeArrowheads="1"/>
          </p:cNvSpPr>
          <p:nvPr/>
        </p:nvSpPr>
        <p:spPr bwMode="auto">
          <a:xfrm>
            <a:off x="3276600" y="0"/>
            <a:ext cx="99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a:solidFill>
                  <a:srgbClr val="0000FF"/>
                </a:solidFill>
                <a:latin typeface="Times New Roman" panose="02020603050405020304" pitchFamily="18" charset="0"/>
              </a:rPr>
              <a:t>100</a:t>
            </a:r>
          </a:p>
        </p:txBody>
      </p:sp>
      <p:grpSp>
        <p:nvGrpSpPr>
          <p:cNvPr id="11267" name="Group 5511"/>
          <p:cNvGrpSpPr>
            <a:grpSpLocks/>
          </p:cNvGrpSpPr>
          <p:nvPr/>
        </p:nvGrpSpPr>
        <p:grpSpPr bwMode="auto">
          <a:xfrm flipV="1">
            <a:off x="2438400" y="381000"/>
            <a:ext cx="457200" cy="457200"/>
            <a:chOff x="864" y="1152"/>
            <a:chExt cx="2880" cy="2880"/>
          </a:xfrm>
        </p:grpSpPr>
        <p:grpSp>
          <p:nvGrpSpPr>
            <p:cNvPr id="13736" name="Group 5512"/>
            <p:cNvGrpSpPr>
              <a:grpSpLocks/>
            </p:cNvGrpSpPr>
            <p:nvPr/>
          </p:nvGrpSpPr>
          <p:grpSpPr bwMode="auto">
            <a:xfrm>
              <a:off x="864" y="1152"/>
              <a:ext cx="2880" cy="288"/>
              <a:chOff x="864" y="1152"/>
              <a:chExt cx="2880" cy="288"/>
            </a:xfrm>
          </p:grpSpPr>
          <p:sp>
            <p:nvSpPr>
              <p:cNvPr id="13847" name="Rectangle 551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48" name="Rectangle 551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49" name="Rectangle 551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50" name="Rectangle 551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51" name="Rectangle 551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52" name="Rectangle 551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53" name="Rectangle 551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54" name="Rectangle 552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55" name="Rectangle 552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56" name="Rectangle 552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737" name="Group 5523"/>
            <p:cNvGrpSpPr>
              <a:grpSpLocks/>
            </p:cNvGrpSpPr>
            <p:nvPr/>
          </p:nvGrpSpPr>
          <p:grpSpPr bwMode="auto">
            <a:xfrm>
              <a:off x="864" y="1440"/>
              <a:ext cx="2880" cy="288"/>
              <a:chOff x="864" y="1152"/>
              <a:chExt cx="2880" cy="288"/>
            </a:xfrm>
          </p:grpSpPr>
          <p:sp>
            <p:nvSpPr>
              <p:cNvPr id="13837" name="Rectangle 552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38" name="Rectangle 552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39" name="Rectangle 552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40" name="Rectangle 552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41" name="Rectangle 552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42" name="Rectangle 552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43" name="Rectangle 553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44" name="Rectangle 553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45" name="Rectangle 553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46" name="Rectangle 553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738" name="Group 5534"/>
            <p:cNvGrpSpPr>
              <a:grpSpLocks/>
            </p:cNvGrpSpPr>
            <p:nvPr/>
          </p:nvGrpSpPr>
          <p:grpSpPr bwMode="auto">
            <a:xfrm>
              <a:off x="864" y="1728"/>
              <a:ext cx="2880" cy="288"/>
              <a:chOff x="864" y="1152"/>
              <a:chExt cx="2880" cy="288"/>
            </a:xfrm>
          </p:grpSpPr>
          <p:sp>
            <p:nvSpPr>
              <p:cNvPr id="13827" name="Rectangle 553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28" name="Rectangle 553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29" name="Rectangle 553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30" name="Rectangle 553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31" name="Rectangle 553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32" name="Rectangle 554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33" name="Rectangle 554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34" name="Rectangle 554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35" name="Rectangle 554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36" name="Rectangle 554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739" name="Group 5545"/>
            <p:cNvGrpSpPr>
              <a:grpSpLocks/>
            </p:cNvGrpSpPr>
            <p:nvPr/>
          </p:nvGrpSpPr>
          <p:grpSpPr bwMode="auto">
            <a:xfrm>
              <a:off x="864" y="2016"/>
              <a:ext cx="2880" cy="288"/>
              <a:chOff x="864" y="1152"/>
              <a:chExt cx="2880" cy="288"/>
            </a:xfrm>
          </p:grpSpPr>
          <p:sp>
            <p:nvSpPr>
              <p:cNvPr id="13817" name="Rectangle 554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18" name="Rectangle 554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19" name="Rectangle 554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20" name="Rectangle 554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21" name="Rectangle 555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22" name="Rectangle 555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23" name="Rectangle 555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24" name="Rectangle 555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25" name="Rectangle 555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26" name="Rectangle 555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740" name="Group 5556"/>
            <p:cNvGrpSpPr>
              <a:grpSpLocks/>
            </p:cNvGrpSpPr>
            <p:nvPr/>
          </p:nvGrpSpPr>
          <p:grpSpPr bwMode="auto">
            <a:xfrm>
              <a:off x="864" y="2304"/>
              <a:ext cx="2880" cy="288"/>
              <a:chOff x="864" y="1152"/>
              <a:chExt cx="2880" cy="288"/>
            </a:xfrm>
          </p:grpSpPr>
          <p:sp>
            <p:nvSpPr>
              <p:cNvPr id="13807" name="Rectangle 555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08" name="Rectangle 555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09" name="Rectangle 555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10" name="Rectangle 556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11" name="Rectangle 556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12" name="Rectangle 556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13" name="Rectangle 556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14" name="Rectangle 556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15" name="Rectangle 556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16" name="Rectangle 556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741" name="Group 5567"/>
            <p:cNvGrpSpPr>
              <a:grpSpLocks/>
            </p:cNvGrpSpPr>
            <p:nvPr/>
          </p:nvGrpSpPr>
          <p:grpSpPr bwMode="auto">
            <a:xfrm>
              <a:off x="864" y="2592"/>
              <a:ext cx="2880" cy="288"/>
              <a:chOff x="864" y="1152"/>
              <a:chExt cx="2880" cy="288"/>
            </a:xfrm>
          </p:grpSpPr>
          <p:sp>
            <p:nvSpPr>
              <p:cNvPr id="13797" name="Rectangle 556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98" name="Rectangle 556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99" name="Rectangle 557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00" name="Rectangle 557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01" name="Rectangle 557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02" name="Rectangle 557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03" name="Rectangle 557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04" name="Rectangle 557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05" name="Rectangle 557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806" name="Rectangle 557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742" name="Group 5578"/>
            <p:cNvGrpSpPr>
              <a:grpSpLocks/>
            </p:cNvGrpSpPr>
            <p:nvPr/>
          </p:nvGrpSpPr>
          <p:grpSpPr bwMode="auto">
            <a:xfrm>
              <a:off x="864" y="2880"/>
              <a:ext cx="2880" cy="288"/>
              <a:chOff x="864" y="1152"/>
              <a:chExt cx="2880" cy="288"/>
            </a:xfrm>
          </p:grpSpPr>
          <p:sp>
            <p:nvSpPr>
              <p:cNvPr id="13787" name="Rectangle 557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88" name="Rectangle 558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89" name="Rectangle 558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90" name="Rectangle 558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91" name="Rectangle 558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92" name="Rectangle 558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93" name="Rectangle 558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94" name="Rectangle 558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95" name="Rectangle 558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96" name="Rectangle 558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743" name="Group 5589"/>
            <p:cNvGrpSpPr>
              <a:grpSpLocks/>
            </p:cNvGrpSpPr>
            <p:nvPr/>
          </p:nvGrpSpPr>
          <p:grpSpPr bwMode="auto">
            <a:xfrm>
              <a:off x="864" y="3168"/>
              <a:ext cx="2880" cy="288"/>
              <a:chOff x="864" y="1152"/>
              <a:chExt cx="2880" cy="288"/>
            </a:xfrm>
          </p:grpSpPr>
          <p:sp>
            <p:nvSpPr>
              <p:cNvPr id="13777" name="Rectangle 559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78" name="Rectangle 559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79" name="Rectangle 559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80" name="Rectangle 559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81" name="Rectangle 559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82" name="Rectangle 559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83" name="Rectangle 559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84" name="Rectangle 559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85" name="Rectangle 559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86" name="Rectangle 559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744" name="Group 5600"/>
            <p:cNvGrpSpPr>
              <a:grpSpLocks/>
            </p:cNvGrpSpPr>
            <p:nvPr/>
          </p:nvGrpSpPr>
          <p:grpSpPr bwMode="auto">
            <a:xfrm>
              <a:off x="864" y="3456"/>
              <a:ext cx="2880" cy="288"/>
              <a:chOff x="864" y="1152"/>
              <a:chExt cx="2880" cy="288"/>
            </a:xfrm>
          </p:grpSpPr>
          <p:sp>
            <p:nvSpPr>
              <p:cNvPr id="13767" name="Rectangle 560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68" name="Rectangle 560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69" name="Rectangle 560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70" name="Rectangle 560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71" name="Rectangle 560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72" name="Rectangle 560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73" name="Rectangle 560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74" name="Rectangle 560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75" name="Rectangle 560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76" name="Rectangle 561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745" name="Group 5611"/>
            <p:cNvGrpSpPr>
              <a:grpSpLocks/>
            </p:cNvGrpSpPr>
            <p:nvPr/>
          </p:nvGrpSpPr>
          <p:grpSpPr bwMode="auto">
            <a:xfrm>
              <a:off x="864" y="3744"/>
              <a:ext cx="2880" cy="288"/>
              <a:chOff x="864" y="1152"/>
              <a:chExt cx="2880" cy="288"/>
            </a:xfrm>
          </p:grpSpPr>
          <p:sp>
            <p:nvSpPr>
              <p:cNvPr id="13757" name="Rectangle 561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58" name="Rectangle 561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59" name="Rectangle 561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60" name="Rectangle 561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61" name="Rectangle 561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62" name="Rectangle 561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63" name="Rectangle 561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64" name="Rectangle 561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65" name="Rectangle 562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66" name="Rectangle 562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746" name="Group 5622"/>
            <p:cNvGrpSpPr>
              <a:grpSpLocks/>
            </p:cNvGrpSpPr>
            <p:nvPr/>
          </p:nvGrpSpPr>
          <p:grpSpPr bwMode="auto">
            <a:xfrm>
              <a:off x="864" y="3744"/>
              <a:ext cx="2880" cy="288"/>
              <a:chOff x="864" y="1152"/>
              <a:chExt cx="2880" cy="288"/>
            </a:xfrm>
          </p:grpSpPr>
          <p:sp>
            <p:nvSpPr>
              <p:cNvPr id="13747" name="Rectangle 562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48" name="Rectangle 562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49" name="Rectangle 562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50" name="Rectangle 562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51" name="Rectangle 562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52" name="Rectangle 562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53" name="Rectangle 562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54" name="Rectangle 563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55" name="Rectangle 563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56" name="Rectangle 563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68" name="Group 5633"/>
          <p:cNvGrpSpPr>
            <a:grpSpLocks/>
          </p:cNvGrpSpPr>
          <p:nvPr/>
        </p:nvGrpSpPr>
        <p:grpSpPr bwMode="auto">
          <a:xfrm flipV="1">
            <a:off x="2438400" y="1600200"/>
            <a:ext cx="457200" cy="457200"/>
            <a:chOff x="864" y="1152"/>
            <a:chExt cx="2880" cy="2880"/>
          </a:xfrm>
        </p:grpSpPr>
        <p:grpSp>
          <p:nvGrpSpPr>
            <p:cNvPr id="13615" name="Group 5634"/>
            <p:cNvGrpSpPr>
              <a:grpSpLocks/>
            </p:cNvGrpSpPr>
            <p:nvPr/>
          </p:nvGrpSpPr>
          <p:grpSpPr bwMode="auto">
            <a:xfrm>
              <a:off x="864" y="1152"/>
              <a:ext cx="2880" cy="288"/>
              <a:chOff x="864" y="1152"/>
              <a:chExt cx="2880" cy="288"/>
            </a:xfrm>
          </p:grpSpPr>
          <p:sp>
            <p:nvSpPr>
              <p:cNvPr id="13726" name="Rectangle 563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27" name="Rectangle 563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28" name="Rectangle 563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29" name="Rectangle 563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30" name="Rectangle 563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31" name="Rectangle 564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32" name="Rectangle 564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33" name="Rectangle 564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34" name="Rectangle 564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35" name="Rectangle 564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616" name="Group 5645"/>
            <p:cNvGrpSpPr>
              <a:grpSpLocks/>
            </p:cNvGrpSpPr>
            <p:nvPr/>
          </p:nvGrpSpPr>
          <p:grpSpPr bwMode="auto">
            <a:xfrm>
              <a:off x="864" y="1440"/>
              <a:ext cx="2880" cy="288"/>
              <a:chOff x="864" y="1152"/>
              <a:chExt cx="2880" cy="288"/>
            </a:xfrm>
          </p:grpSpPr>
          <p:sp>
            <p:nvSpPr>
              <p:cNvPr id="13716" name="Rectangle 564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17" name="Rectangle 564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18" name="Rectangle 564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19" name="Rectangle 564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20" name="Rectangle 565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21" name="Rectangle 565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22" name="Rectangle 565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23" name="Rectangle 565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24" name="Rectangle 565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25" name="Rectangle 565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617" name="Group 5656"/>
            <p:cNvGrpSpPr>
              <a:grpSpLocks/>
            </p:cNvGrpSpPr>
            <p:nvPr/>
          </p:nvGrpSpPr>
          <p:grpSpPr bwMode="auto">
            <a:xfrm>
              <a:off x="864" y="1728"/>
              <a:ext cx="2880" cy="288"/>
              <a:chOff x="864" y="1152"/>
              <a:chExt cx="2880" cy="288"/>
            </a:xfrm>
          </p:grpSpPr>
          <p:sp>
            <p:nvSpPr>
              <p:cNvPr id="13706" name="Rectangle 565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07" name="Rectangle 565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08" name="Rectangle 565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09" name="Rectangle 566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10" name="Rectangle 566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11" name="Rectangle 566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12" name="Rectangle 566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13" name="Rectangle 566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14" name="Rectangle 566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15" name="Rectangle 566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618" name="Group 5667"/>
            <p:cNvGrpSpPr>
              <a:grpSpLocks/>
            </p:cNvGrpSpPr>
            <p:nvPr/>
          </p:nvGrpSpPr>
          <p:grpSpPr bwMode="auto">
            <a:xfrm>
              <a:off x="864" y="2016"/>
              <a:ext cx="2880" cy="288"/>
              <a:chOff x="864" y="1152"/>
              <a:chExt cx="2880" cy="288"/>
            </a:xfrm>
          </p:grpSpPr>
          <p:sp>
            <p:nvSpPr>
              <p:cNvPr id="13696" name="Rectangle 566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97" name="Rectangle 566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98" name="Rectangle 567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99" name="Rectangle 567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00" name="Rectangle 567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01" name="Rectangle 567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02" name="Rectangle 567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03" name="Rectangle 567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04" name="Rectangle 567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705" name="Rectangle 567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619" name="Group 5678"/>
            <p:cNvGrpSpPr>
              <a:grpSpLocks/>
            </p:cNvGrpSpPr>
            <p:nvPr/>
          </p:nvGrpSpPr>
          <p:grpSpPr bwMode="auto">
            <a:xfrm>
              <a:off x="864" y="2304"/>
              <a:ext cx="2880" cy="288"/>
              <a:chOff x="864" y="1152"/>
              <a:chExt cx="2880" cy="288"/>
            </a:xfrm>
          </p:grpSpPr>
          <p:sp>
            <p:nvSpPr>
              <p:cNvPr id="13686" name="Rectangle 567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87" name="Rectangle 568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88" name="Rectangle 568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89" name="Rectangle 568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90" name="Rectangle 568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91" name="Rectangle 568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92" name="Rectangle 568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93" name="Rectangle 568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94" name="Rectangle 568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95" name="Rectangle 568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620" name="Group 5689"/>
            <p:cNvGrpSpPr>
              <a:grpSpLocks/>
            </p:cNvGrpSpPr>
            <p:nvPr/>
          </p:nvGrpSpPr>
          <p:grpSpPr bwMode="auto">
            <a:xfrm>
              <a:off x="864" y="2592"/>
              <a:ext cx="2880" cy="288"/>
              <a:chOff x="864" y="1152"/>
              <a:chExt cx="2880" cy="288"/>
            </a:xfrm>
          </p:grpSpPr>
          <p:sp>
            <p:nvSpPr>
              <p:cNvPr id="13676" name="Rectangle 569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77" name="Rectangle 569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78" name="Rectangle 569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79" name="Rectangle 569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80" name="Rectangle 569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81" name="Rectangle 569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82" name="Rectangle 569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83" name="Rectangle 569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84" name="Rectangle 569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85" name="Rectangle 569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621" name="Group 5700"/>
            <p:cNvGrpSpPr>
              <a:grpSpLocks/>
            </p:cNvGrpSpPr>
            <p:nvPr/>
          </p:nvGrpSpPr>
          <p:grpSpPr bwMode="auto">
            <a:xfrm>
              <a:off x="864" y="2880"/>
              <a:ext cx="2880" cy="288"/>
              <a:chOff x="864" y="1152"/>
              <a:chExt cx="2880" cy="288"/>
            </a:xfrm>
          </p:grpSpPr>
          <p:sp>
            <p:nvSpPr>
              <p:cNvPr id="13666" name="Rectangle 570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67" name="Rectangle 570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68" name="Rectangle 570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69" name="Rectangle 570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70" name="Rectangle 570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71" name="Rectangle 570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72" name="Rectangle 570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73" name="Rectangle 570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74" name="Rectangle 570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75" name="Rectangle 571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622" name="Group 5711"/>
            <p:cNvGrpSpPr>
              <a:grpSpLocks/>
            </p:cNvGrpSpPr>
            <p:nvPr/>
          </p:nvGrpSpPr>
          <p:grpSpPr bwMode="auto">
            <a:xfrm>
              <a:off x="864" y="3168"/>
              <a:ext cx="2880" cy="288"/>
              <a:chOff x="864" y="1152"/>
              <a:chExt cx="2880" cy="288"/>
            </a:xfrm>
          </p:grpSpPr>
          <p:sp>
            <p:nvSpPr>
              <p:cNvPr id="13656" name="Rectangle 571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57" name="Rectangle 571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58" name="Rectangle 571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59" name="Rectangle 571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60" name="Rectangle 571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61" name="Rectangle 571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62" name="Rectangle 571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63" name="Rectangle 571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64" name="Rectangle 572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65" name="Rectangle 572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623" name="Group 5722"/>
            <p:cNvGrpSpPr>
              <a:grpSpLocks/>
            </p:cNvGrpSpPr>
            <p:nvPr/>
          </p:nvGrpSpPr>
          <p:grpSpPr bwMode="auto">
            <a:xfrm>
              <a:off x="864" y="3456"/>
              <a:ext cx="2880" cy="288"/>
              <a:chOff x="864" y="1152"/>
              <a:chExt cx="2880" cy="288"/>
            </a:xfrm>
          </p:grpSpPr>
          <p:sp>
            <p:nvSpPr>
              <p:cNvPr id="13646" name="Rectangle 572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47" name="Rectangle 572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48" name="Rectangle 572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49" name="Rectangle 572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50" name="Rectangle 572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51" name="Rectangle 572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52" name="Rectangle 572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53" name="Rectangle 573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54" name="Rectangle 573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55" name="Rectangle 573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624" name="Group 5733"/>
            <p:cNvGrpSpPr>
              <a:grpSpLocks/>
            </p:cNvGrpSpPr>
            <p:nvPr/>
          </p:nvGrpSpPr>
          <p:grpSpPr bwMode="auto">
            <a:xfrm>
              <a:off x="864" y="3744"/>
              <a:ext cx="2880" cy="288"/>
              <a:chOff x="864" y="1152"/>
              <a:chExt cx="2880" cy="288"/>
            </a:xfrm>
          </p:grpSpPr>
          <p:sp>
            <p:nvSpPr>
              <p:cNvPr id="13636" name="Rectangle 573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37" name="Rectangle 573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38" name="Rectangle 573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39" name="Rectangle 573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40" name="Rectangle 573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41" name="Rectangle 573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42" name="Rectangle 574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43" name="Rectangle 574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44" name="Rectangle 574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45" name="Rectangle 574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625" name="Group 5744"/>
            <p:cNvGrpSpPr>
              <a:grpSpLocks/>
            </p:cNvGrpSpPr>
            <p:nvPr/>
          </p:nvGrpSpPr>
          <p:grpSpPr bwMode="auto">
            <a:xfrm>
              <a:off x="864" y="3744"/>
              <a:ext cx="2880" cy="288"/>
              <a:chOff x="864" y="1152"/>
              <a:chExt cx="2880" cy="288"/>
            </a:xfrm>
          </p:grpSpPr>
          <p:sp>
            <p:nvSpPr>
              <p:cNvPr id="13626" name="Rectangle 574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27" name="Rectangle 574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28" name="Rectangle 574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29" name="Rectangle 574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30" name="Rectangle 574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31" name="Rectangle 575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32" name="Rectangle 575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33" name="Rectangle 575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34" name="Rectangle 575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35" name="Rectangle 575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sp>
        <p:nvSpPr>
          <p:cNvPr id="247" name="Text Box 5755"/>
          <p:cNvSpPr txBox="1">
            <a:spLocks noChangeArrowheads="1"/>
          </p:cNvSpPr>
          <p:nvPr/>
        </p:nvSpPr>
        <p:spPr bwMode="auto">
          <a:xfrm>
            <a:off x="3124200" y="4572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solidFill>
                  <a:srgbClr val="0000FF"/>
                </a:solidFill>
                <a:latin typeface="Times New Roman" panose="02020603050405020304" pitchFamily="18" charset="0"/>
              </a:rPr>
              <a:t>một trăm </a:t>
            </a:r>
          </a:p>
        </p:txBody>
      </p:sp>
      <p:grpSp>
        <p:nvGrpSpPr>
          <p:cNvPr id="11270" name="Group 5756"/>
          <p:cNvGrpSpPr>
            <a:grpSpLocks/>
          </p:cNvGrpSpPr>
          <p:nvPr/>
        </p:nvGrpSpPr>
        <p:grpSpPr bwMode="auto">
          <a:xfrm flipV="1">
            <a:off x="2362200" y="2743200"/>
            <a:ext cx="457200" cy="457200"/>
            <a:chOff x="864" y="1152"/>
            <a:chExt cx="2880" cy="2880"/>
          </a:xfrm>
        </p:grpSpPr>
        <p:grpSp>
          <p:nvGrpSpPr>
            <p:cNvPr id="13494" name="Group 5757"/>
            <p:cNvGrpSpPr>
              <a:grpSpLocks/>
            </p:cNvGrpSpPr>
            <p:nvPr/>
          </p:nvGrpSpPr>
          <p:grpSpPr bwMode="auto">
            <a:xfrm>
              <a:off x="864" y="1152"/>
              <a:ext cx="2880" cy="288"/>
              <a:chOff x="864" y="1152"/>
              <a:chExt cx="2880" cy="288"/>
            </a:xfrm>
          </p:grpSpPr>
          <p:sp>
            <p:nvSpPr>
              <p:cNvPr id="13605" name="Rectangle 575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06" name="Rectangle 575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07" name="Rectangle 576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08" name="Rectangle 576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09" name="Rectangle 576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10" name="Rectangle 576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11" name="Rectangle 576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12" name="Rectangle 576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13" name="Rectangle 576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14" name="Rectangle 576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495" name="Group 5768"/>
            <p:cNvGrpSpPr>
              <a:grpSpLocks/>
            </p:cNvGrpSpPr>
            <p:nvPr/>
          </p:nvGrpSpPr>
          <p:grpSpPr bwMode="auto">
            <a:xfrm>
              <a:off x="864" y="1440"/>
              <a:ext cx="2880" cy="288"/>
              <a:chOff x="864" y="1152"/>
              <a:chExt cx="2880" cy="288"/>
            </a:xfrm>
          </p:grpSpPr>
          <p:sp>
            <p:nvSpPr>
              <p:cNvPr id="13595" name="Rectangle 576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96" name="Rectangle 577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97" name="Rectangle 577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98" name="Rectangle 577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99" name="Rectangle 577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00" name="Rectangle 577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01" name="Rectangle 577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02" name="Rectangle 577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03" name="Rectangle 577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604" name="Rectangle 577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496" name="Group 5779"/>
            <p:cNvGrpSpPr>
              <a:grpSpLocks/>
            </p:cNvGrpSpPr>
            <p:nvPr/>
          </p:nvGrpSpPr>
          <p:grpSpPr bwMode="auto">
            <a:xfrm>
              <a:off x="864" y="1728"/>
              <a:ext cx="2880" cy="288"/>
              <a:chOff x="864" y="1152"/>
              <a:chExt cx="2880" cy="288"/>
            </a:xfrm>
          </p:grpSpPr>
          <p:sp>
            <p:nvSpPr>
              <p:cNvPr id="13585" name="Rectangle 578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86" name="Rectangle 578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87" name="Rectangle 578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88" name="Rectangle 578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89" name="Rectangle 578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90" name="Rectangle 578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91" name="Rectangle 578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92" name="Rectangle 578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93" name="Rectangle 578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94" name="Rectangle 578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497" name="Group 5790"/>
            <p:cNvGrpSpPr>
              <a:grpSpLocks/>
            </p:cNvGrpSpPr>
            <p:nvPr/>
          </p:nvGrpSpPr>
          <p:grpSpPr bwMode="auto">
            <a:xfrm>
              <a:off x="864" y="2016"/>
              <a:ext cx="2880" cy="288"/>
              <a:chOff x="864" y="1152"/>
              <a:chExt cx="2880" cy="288"/>
            </a:xfrm>
          </p:grpSpPr>
          <p:sp>
            <p:nvSpPr>
              <p:cNvPr id="13575" name="Rectangle 579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76" name="Rectangle 579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77" name="Rectangle 579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78" name="Rectangle 579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79" name="Rectangle 579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80" name="Rectangle 579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81" name="Rectangle 579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82" name="Rectangle 579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83" name="Rectangle 579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84" name="Rectangle 580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498" name="Group 5801"/>
            <p:cNvGrpSpPr>
              <a:grpSpLocks/>
            </p:cNvGrpSpPr>
            <p:nvPr/>
          </p:nvGrpSpPr>
          <p:grpSpPr bwMode="auto">
            <a:xfrm>
              <a:off x="864" y="2304"/>
              <a:ext cx="2880" cy="288"/>
              <a:chOff x="864" y="1152"/>
              <a:chExt cx="2880" cy="288"/>
            </a:xfrm>
          </p:grpSpPr>
          <p:sp>
            <p:nvSpPr>
              <p:cNvPr id="13565" name="Rectangle 580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66" name="Rectangle 580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67" name="Rectangle 580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68" name="Rectangle 580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69" name="Rectangle 580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70" name="Rectangle 580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71" name="Rectangle 580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72" name="Rectangle 580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73" name="Rectangle 581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74" name="Rectangle 581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499" name="Group 5812"/>
            <p:cNvGrpSpPr>
              <a:grpSpLocks/>
            </p:cNvGrpSpPr>
            <p:nvPr/>
          </p:nvGrpSpPr>
          <p:grpSpPr bwMode="auto">
            <a:xfrm>
              <a:off x="864" y="2592"/>
              <a:ext cx="2880" cy="288"/>
              <a:chOff x="864" y="1152"/>
              <a:chExt cx="2880" cy="288"/>
            </a:xfrm>
          </p:grpSpPr>
          <p:sp>
            <p:nvSpPr>
              <p:cNvPr id="13555" name="Rectangle 581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56" name="Rectangle 581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57" name="Rectangle 581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58" name="Rectangle 581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59" name="Rectangle 581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60" name="Rectangle 581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61" name="Rectangle 581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62" name="Rectangle 582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63" name="Rectangle 582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64" name="Rectangle 582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500" name="Group 5823"/>
            <p:cNvGrpSpPr>
              <a:grpSpLocks/>
            </p:cNvGrpSpPr>
            <p:nvPr/>
          </p:nvGrpSpPr>
          <p:grpSpPr bwMode="auto">
            <a:xfrm>
              <a:off x="864" y="2880"/>
              <a:ext cx="2880" cy="288"/>
              <a:chOff x="864" y="1152"/>
              <a:chExt cx="2880" cy="288"/>
            </a:xfrm>
          </p:grpSpPr>
          <p:sp>
            <p:nvSpPr>
              <p:cNvPr id="13545" name="Rectangle 582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46" name="Rectangle 582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47" name="Rectangle 582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48" name="Rectangle 582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49" name="Rectangle 582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50" name="Rectangle 582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51" name="Rectangle 583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52" name="Rectangle 583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53" name="Rectangle 583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54" name="Rectangle 583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501" name="Group 5834"/>
            <p:cNvGrpSpPr>
              <a:grpSpLocks/>
            </p:cNvGrpSpPr>
            <p:nvPr/>
          </p:nvGrpSpPr>
          <p:grpSpPr bwMode="auto">
            <a:xfrm>
              <a:off x="864" y="3168"/>
              <a:ext cx="2880" cy="288"/>
              <a:chOff x="864" y="1152"/>
              <a:chExt cx="2880" cy="288"/>
            </a:xfrm>
          </p:grpSpPr>
          <p:sp>
            <p:nvSpPr>
              <p:cNvPr id="13535" name="Rectangle 583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36" name="Rectangle 583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37" name="Rectangle 583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38" name="Rectangle 583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39" name="Rectangle 583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40" name="Rectangle 584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41" name="Rectangle 584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42" name="Rectangle 584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43" name="Rectangle 584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44" name="Rectangle 584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502" name="Group 5845"/>
            <p:cNvGrpSpPr>
              <a:grpSpLocks/>
            </p:cNvGrpSpPr>
            <p:nvPr/>
          </p:nvGrpSpPr>
          <p:grpSpPr bwMode="auto">
            <a:xfrm>
              <a:off x="864" y="3456"/>
              <a:ext cx="2880" cy="288"/>
              <a:chOff x="864" y="1152"/>
              <a:chExt cx="2880" cy="288"/>
            </a:xfrm>
          </p:grpSpPr>
          <p:sp>
            <p:nvSpPr>
              <p:cNvPr id="13525" name="Rectangle 584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26" name="Rectangle 584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27" name="Rectangle 584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28" name="Rectangle 584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29" name="Rectangle 585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30" name="Rectangle 585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31" name="Rectangle 585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32" name="Rectangle 585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33" name="Rectangle 585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34" name="Rectangle 585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503" name="Group 5856"/>
            <p:cNvGrpSpPr>
              <a:grpSpLocks/>
            </p:cNvGrpSpPr>
            <p:nvPr/>
          </p:nvGrpSpPr>
          <p:grpSpPr bwMode="auto">
            <a:xfrm>
              <a:off x="864" y="3744"/>
              <a:ext cx="2880" cy="288"/>
              <a:chOff x="864" y="1152"/>
              <a:chExt cx="2880" cy="288"/>
            </a:xfrm>
          </p:grpSpPr>
          <p:sp>
            <p:nvSpPr>
              <p:cNvPr id="13515" name="Rectangle 585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16" name="Rectangle 585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17" name="Rectangle 585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18" name="Rectangle 586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19" name="Rectangle 586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20" name="Rectangle 586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21" name="Rectangle 586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22" name="Rectangle 586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23" name="Rectangle 586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24" name="Rectangle 586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504" name="Group 5867"/>
            <p:cNvGrpSpPr>
              <a:grpSpLocks/>
            </p:cNvGrpSpPr>
            <p:nvPr/>
          </p:nvGrpSpPr>
          <p:grpSpPr bwMode="auto">
            <a:xfrm>
              <a:off x="864" y="3744"/>
              <a:ext cx="2880" cy="288"/>
              <a:chOff x="864" y="1152"/>
              <a:chExt cx="2880" cy="288"/>
            </a:xfrm>
          </p:grpSpPr>
          <p:sp>
            <p:nvSpPr>
              <p:cNvPr id="13505" name="Rectangle 586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06" name="Rectangle 586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07" name="Rectangle 587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08" name="Rectangle 587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09" name="Rectangle 587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10" name="Rectangle 587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11" name="Rectangle 587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12" name="Rectangle 587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13" name="Rectangle 587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514" name="Rectangle 587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71" name="Group 5878"/>
          <p:cNvGrpSpPr>
            <a:grpSpLocks/>
          </p:cNvGrpSpPr>
          <p:nvPr/>
        </p:nvGrpSpPr>
        <p:grpSpPr bwMode="auto">
          <a:xfrm flipV="1">
            <a:off x="2286000" y="4140200"/>
            <a:ext cx="457200" cy="457200"/>
            <a:chOff x="864" y="1152"/>
            <a:chExt cx="2880" cy="2880"/>
          </a:xfrm>
        </p:grpSpPr>
        <p:grpSp>
          <p:nvGrpSpPr>
            <p:cNvPr id="13373" name="Group 5879"/>
            <p:cNvGrpSpPr>
              <a:grpSpLocks/>
            </p:cNvGrpSpPr>
            <p:nvPr/>
          </p:nvGrpSpPr>
          <p:grpSpPr bwMode="auto">
            <a:xfrm>
              <a:off x="864" y="1152"/>
              <a:ext cx="2880" cy="288"/>
              <a:chOff x="864" y="1152"/>
              <a:chExt cx="2880" cy="288"/>
            </a:xfrm>
          </p:grpSpPr>
          <p:sp>
            <p:nvSpPr>
              <p:cNvPr id="13484" name="Rectangle 588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85" name="Rectangle 588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86" name="Rectangle 588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87" name="Rectangle 588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88" name="Rectangle 588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89" name="Rectangle 588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90" name="Rectangle 588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91" name="Rectangle 588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92" name="Rectangle 588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93" name="Rectangle 588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374" name="Group 5890"/>
            <p:cNvGrpSpPr>
              <a:grpSpLocks/>
            </p:cNvGrpSpPr>
            <p:nvPr/>
          </p:nvGrpSpPr>
          <p:grpSpPr bwMode="auto">
            <a:xfrm>
              <a:off x="864" y="1440"/>
              <a:ext cx="2880" cy="288"/>
              <a:chOff x="864" y="1152"/>
              <a:chExt cx="2880" cy="288"/>
            </a:xfrm>
          </p:grpSpPr>
          <p:sp>
            <p:nvSpPr>
              <p:cNvPr id="13474" name="Rectangle 589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75" name="Rectangle 589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76" name="Rectangle 589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77" name="Rectangle 589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78" name="Rectangle 589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79" name="Rectangle 589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80" name="Rectangle 589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81" name="Rectangle 589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82" name="Rectangle 589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83" name="Rectangle 590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375" name="Group 5901"/>
            <p:cNvGrpSpPr>
              <a:grpSpLocks/>
            </p:cNvGrpSpPr>
            <p:nvPr/>
          </p:nvGrpSpPr>
          <p:grpSpPr bwMode="auto">
            <a:xfrm>
              <a:off x="864" y="1728"/>
              <a:ext cx="2880" cy="288"/>
              <a:chOff x="864" y="1152"/>
              <a:chExt cx="2880" cy="288"/>
            </a:xfrm>
          </p:grpSpPr>
          <p:sp>
            <p:nvSpPr>
              <p:cNvPr id="13464" name="Rectangle 590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65" name="Rectangle 590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66" name="Rectangle 590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67" name="Rectangle 590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68" name="Rectangle 590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69" name="Rectangle 590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70" name="Rectangle 590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71" name="Rectangle 590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72" name="Rectangle 591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73" name="Rectangle 591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376" name="Group 5912"/>
            <p:cNvGrpSpPr>
              <a:grpSpLocks/>
            </p:cNvGrpSpPr>
            <p:nvPr/>
          </p:nvGrpSpPr>
          <p:grpSpPr bwMode="auto">
            <a:xfrm>
              <a:off x="864" y="2016"/>
              <a:ext cx="2880" cy="288"/>
              <a:chOff x="864" y="1152"/>
              <a:chExt cx="2880" cy="288"/>
            </a:xfrm>
          </p:grpSpPr>
          <p:sp>
            <p:nvSpPr>
              <p:cNvPr id="13454" name="Rectangle 591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55" name="Rectangle 591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56" name="Rectangle 591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57" name="Rectangle 591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58" name="Rectangle 591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59" name="Rectangle 591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60" name="Rectangle 591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61" name="Rectangle 592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62" name="Rectangle 592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63" name="Rectangle 592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377" name="Group 5923"/>
            <p:cNvGrpSpPr>
              <a:grpSpLocks/>
            </p:cNvGrpSpPr>
            <p:nvPr/>
          </p:nvGrpSpPr>
          <p:grpSpPr bwMode="auto">
            <a:xfrm>
              <a:off x="864" y="2304"/>
              <a:ext cx="2880" cy="288"/>
              <a:chOff x="864" y="1152"/>
              <a:chExt cx="2880" cy="288"/>
            </a:xfrm>
          </p:grpSpPr>
          <p:sp>
            <p:nvSpPr>
              <p:cNvPr id="13444" name="Rectangle 592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45" name="Rectangle 592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46" name="Rectangle 592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47" name="Rectangle 592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48" name="Rectangle 592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49" name="Rectangle 592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50" name="Rectangle 593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51" name="Rectangle 593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52" name="Rectangle 593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53" name="Rectangle 593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378" name="Group 5934"/>
            <p:cNvGrpSpPr>
              <a:grpSpLocks/>
            </p:cNvGrpSpPr>
            <p:nvPr/>
          </p:nvGrpSpPr>
          <p:grpSpPr bwMode="auto">
            <a:xfrm>
              <a:off x="864" y="2592"/>
              <a:ext cx="2880" cy="288"/>
              <a:chOff x="864" y="1152"/>
              <a:chExt cx="2880" cy="288"/>
            </a:xfrm>
          </p:grpSpPr>
          <p:sp>
            <p:nvSpPr>
              <p:cNvPr id="13434" name="Rectangle 593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35" name="Rectangle 593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36" name="Rectangle 593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37" name="Rectangle 593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38" name="Rectangle 593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39" name="Rectangle 594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40" name="Rectangle 594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41" name="Rectangle 594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42" name="Rectangle 594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43" name="Rectangle 594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379" name="Group 5945"/>
            <p:cNvGrpSpPr>
              <a:grpSpLocks/>
            </p:cNvGrpSpPr>
            <p:nvPr/>
          </p:nvGrpSpPr>
          <p:grpSpPr bwMode="auto">
            <a:xfrm>
              <a:off x="864" y="2880"/>
              <a:ext cx="2880" cy="288"/>
              <a:chOff x="864" y="1152"/>
              <a:chExt cx="2880" cy="288"/>
            </a:xfrm>
          </p:grpSpPr>
          <p:sp>
            <p:nvSpPr>
              <p:cNvPr id="13424" name="Rectangle 594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25" name="Rectangle 594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26" name="Rectangle 594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27" name="Rectangle 594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28" name="Rectangle 595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29" name="Rectangle 595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30" name="Rectangle 595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31" name="Rectangle 595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32" name="Rectangle 595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33" name="Rectangle 595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380" name="Group 5956"/>
            <p:cNvGrpSpPr>
              <a:grpSpLocks/>
            </p:cNvGrpSpPr>
            <p:nvPr/>
          </p:nvGrpSpPr>
          <p:grpSpPr bwMode="auto">
            <a:xfrm>
              <a:off x="864" y="3168"/>
              <a:ext cx="2880" cy="288"/>
              <a:chOff x="864" y="1152"/>
              <a:chExt cx="2880" cy="288"/>
            </a:xfrm>
          </p:grpSpPr>
          <p:sp>
            <p:nvSpPr>
              <p:cNvPr id="13414" name="Rectangle 595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15" name="Rectangle 595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16" name="Rectangle 595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17" name="Rectangle 596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18" name="Rectangle 596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19" name="Rectangle 596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20" name="Rectangle 596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21" name="Rectangle 596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22" name="Rectangle 596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23" name="Rectangle 596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381" name="Group 5967"/>
            <p:cNvGrpSpPr>
              <a:grpSpLocks/>
            </p:cNvGrpSpPr>
            <p:nvPr/>
          </p:nvGrpSpPr>
          <p:grpSpPr bwMode="auto">
            <a:xfrm>
              <a:off x="864" y="3456"/>
              <a:ext cx="2880" cy="288"/>
              <a:chOff x="864" y="1152"/>
              <a:chExt cx="2880" cy="288"/>
            </a:xfrm>
          </p:grpSpPr>
          <p:sp>
            <p:nvSpPr>
              <p:cNvPr id="13404" name="Rectangle 596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05" name="Rectangle 596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06" name="Rectangle 597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07" name="Rectangle 597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08" name="Rectangle 597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09" name="Rectangle 597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10" name="Rectangle 597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11" name="Rectangle 597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12" name="Rectangle 597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13" name="Rectangle 597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382" name="Group 5978"/>
            <p:cNvGrpSpPr>
              <a:grpSpLocks/>
            </p:cNvGrpSpPr>
            <p:nvPr/>
          </p:nvGrpSpPr>
          <p:grpSpPr bwMode="auto">
            <a:xfrm>
              <a:off x="864" y="3744"/>
              <a:ext cx="2880" cy="288"/>
              <a:chOff x="864" y="1152"/>
              <a:chExt cx="2880" cy="288"/>
            </a:xfrm>
          </p:grpSpPr>
          <p:sp>
            <p:nvSpPr>
              <p:cNvPr id="13394" name="Rectangle 597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95" name="Rectangle 598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96" name="Rectangle 598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97" name="Rectangle 598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98" name="Rectangle 598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99" name="Rectangle 598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00" name="Rectangle 598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01" name="Rectangle 598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02" name="Rectangle 598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403" name="Rectangle 598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383" name="Group 5989"/>
            <p:cNvGrpSpPr>
              <a:grpSpLocks/>
            </p:cNvGrpSpPr>
            <p:nvPr/>
          </p:nvGrpSpPr>
          <p:grpSpPr bwMode="auto">
            <a:xfrm>
              <a:off x="864" y="3744"/>
              <a:ext cx="2880" cy="288"/>
              <a:chOff x="864" y="1152"/>
              <a:chExt cx="2880" cy="288"/>
            </a:xfrm>
          </p:grpSpPr>
          <p:sp>
            <p:nvSpPr>
              <p:cNvPr id="13384" name="Rectangle 599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85" name="Rectangle 599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86" name="Rectangle 599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87" name="Rectangle 599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88" name="Rectangle 599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89" name="Rectangle 599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90" name="Rectangle 599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91" name="Rectangle 599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92" name="Rectangle 599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93" name="Rectangle 599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72" name="Group 6000"/>
          <p:cNvGrpSpPr>
            <a:grpSpLocks/>
          </p:cNvGrpSpPr>
          <p:nvPr/>
        </p:nvGrpSpPr>
        <p:grpSpPr bwMode="auto">
          <a:xfrm flipV="1">
            <a:off x="2286000" y="5029200"/>
            <a:ext cx="457200" cy="457200"/>
            <a:chOff x="864" y="1152"/>
            <a:chExt cx="2880" cy="2880"/>
          </a:xfrm>
        </p:grpSpPr>
        <p:grpSp>
          <p:nvGrpSpPr>
            <p:cNvPr id="13252" name="Group 6001"/>
            <p:cNvGrpSpPr>
              <a:grpSpLocks/>
            </p:cNvGrpSpPr>
            <p:nvPr/>
          </p:nvGrpSpPr>
          <p:grpSpPr bwMode="auto">
            <a:xfrm>
              <a:off x="864" y="1152"/>
              <a:ext cx="2880" cy="288"/>
              <a:chOff x="864" y="1152"/>
              <a:chExt cx="2880" cy="288"/>
            </a:xfrm>
          </p:grpSpPr>
          <p:sp>
            <p:nvSpPr>
              <p:cNvPr id="13363" name="Rectangle 600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64" name="Rectangle 600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65" name="Rectangle 600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66" name="Rectangle 600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67" name="Rectangle 600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68" name="Rectangle 600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69" name="Rectangle 600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70" name="Rectangle 600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71" name="Rectangle 601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72" name="Rectangle 601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253" name="Group 6012"/>
            <p:cNvGrpSpPr>
              <a:grpSpLocks/>
            </p:cNvGrpSpPr>
            <p:nvPr/>
          </p:nvGrpSpPr>
          <p:grpSpPr bwMode="auto">
            <a:xfrm>
              <a:off x="864" y="1440"/>
              <a:ext cx="2880" cy="288"/>
              <a:chOff x="864" y="1152"/>
              <a:chExt cx="2880" cy="288"/>
            </a:xfrm>
          </p:grpSpPr>
          <p:sp>
            <p:nvSpPr>
              <p:cNvPr id="13353" name="Rectangle 601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54" name="Rectangle 601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55" name="Rectangle 601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56" name="Rectangle 601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57" name="Rectangle 601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58" name="Rectangle 601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59" name="Rectangle 601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60" name="Rectangle 602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61" name="Rectangle 602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62" name="Rectangle 602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254" name="Group 6023"/>
            <p:cNvGrpSpPr>
              <a:grpSpLocks/>
            </p:cNvGrpSpPr>
            <p:nvPr/>
          </p:nvGrpSpPr>
          <p:grpSpPr bwMode="auto">
            <a:xfrm>
              <a:off x="864" y="1728"/>
              <a:ext cx="2880" cy="288"/>
              <a:chOff x="864" y="1152"/>
              <a:chExt cx="2880" cy="288"/>
            </a:xfrm>
          </p:grpSpPr>
          <p:sp>
            <p:nvSpPr>
              <p:cNvPr id="13343" name="Rectangle 602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44" name="Rectangle 602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45" name="Rectangle 602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46" name="Rectangle 602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47" name="Rectangle 602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48" name="Rectangle 602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49" name="Rectangle 603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50" name="Rectangle 603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51" name="Rectangle 603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52" name="Rectangle 603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255" name="Group 6034"/>
            <p:cNvGrpSpPr>
              <a:grpSpLocks/>
            </p:cNvGrpSpPr>
            <p:nvPr/>
          </p:nvGrpSpPr>
          <p:grpSpPr bwMode="auto">
            <a:xfrm>
              <a:off x="864" y="2016"/>
              <a:ext cx="2880" cy="288"/>
              <a:chOff x="864" y="1152"/>
              <a:chExt cx="2880" cy="288"/>
            </a:xfrm>
          </p:grpSpPr>
          <p:sp>
            <p:nvSpPr>
              <p:cNvPr id="13333" name="Rectangle 603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34" name="Rectangle 603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35" name="Rectangle 603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36" name="Rectangle 603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37" name="Rectangle 603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38" name="Rectangle 604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39" name="Rectangle 604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40" name="Rectangle 604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41" name="Rectangle 604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42" name="Rectangle 604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256" name="Group 6045"/>
            <p:cNvGrpSpPr>
              <a:grpSpLocks/>
            </p:cNvGrpSpPr>
            <p:nvPr/>
          </p:nvGrpSpPr>
          <p:grpSpPr bwMode="auto">
            <a:xfrm>
              <a:off x="864" y="2304"/>
              <a:ext cx="2880" cy="288"/>
              <a:chOff x="864" y="1152"/>
              <a:chExt cx="2880" cy="288"/>
            </a:xfrm>
          </p:grpSpPr>
          <p:sp>
            <p:nvSpPr>
              <p:cNvPr id="13323" name="Rectangle 604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24" name="Rectangle 604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25" name="Rectangle 604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26" name="Rectangle 604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27" name="Rectangle 605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28" name="Rectangle 605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29" name="Rectangle 605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30" name="Rectangle 605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31" name="Rectangle 605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32" name="Rectangle 605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257" name="Group 6056"/>
            <p:cNvGrpSpPr>
              <a:grpSpLocks/>
            </p:cNvGrpSpPr>
            <p:nvPr/>
          </p:nvGrpSpPr>
          <p:grpSpPr bwMode="auto">
            <a:xfrm>
              <a:off x="864" y="2592"/>
              <a:ext cx="2880" cy="288"/>
              <a:chOff x="864" y="1152"/>
              <a:chExt cx="2880" cy="288"/>
            </a:xfrm>
          </p:grpSpPr>
          <p:sp>
            <p:nvSpPr>
              <p:cNvPr id="13313" name="Rectangle 605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14" name="Rectangle 605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15" name="Rectangle 605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16" name="Rectangle 606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17" name="Rectangle 606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18" name="Rectangle 606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19" name="Rectangle 606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20" name="Rectangle 606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21" name="Rectangle 606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22" name="Rectangle 606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258" name="Group 6067"/>
            <p:cNvGrpSpPr>
              <a:grpSpLocks/>
            </p:cNvGrpSpPr>
            <p:nvPr/>
          </p:nvGrpSpPr>
          <p:grpSpPr bwMode="auto">
            <a:xfrm>
              <a:off x="864" y="2880"/>
              <a:ext cx="2880" cy="288"/>
              <a:chOff x="864" y="1152"/>
              <a:chExt cx="2880" cy="288"/>
            </a:xfrm>
          </p:grpSpPr>
          <p:sp>
            <p:nvSpPr>
              <p:cNvPr id="13303" name="Rectangle 606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04" name="Rectangle 606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05" name="Rectangle 607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06" name="Rectangle 607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07" name="Rectangle 607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08" name="Rectangle 607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09" name="Rectangle 607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10" name="Rectangle 607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11" name="Rectangle 607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12" name="Rectangle 607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259" name="Group 6078"/>
            <p:cNvGrpSpPr>
              <a:grpSpLocks/>
            </p:cNvGrpSpPr>
            <p:nvPr/>
          </p:nvGrpSpPr>
          <p:grpSpPr bwMode="auto">
            <a:xfrm>
              <a:off x="864" y="3168"/>
              <a:ext cx="2880" cy="288"/>
              <a:chOff x="864" y="1152"/>
              <a:chExt cx="2880" cy="288"/>
            </a:xfrm>
          </p:grpSpPr>
          <p:sp>
            <p:nvSpPr>
              <p:cNvPr id="13293" name="Rectangle 607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94" name="Rectangle 608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95" name="Rectangle 608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96" name="Rectangle 608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97" name="Rectangle 608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98" name="Rectangle 608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99" name="Rectangle 608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00" name="Rectangle 608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01" name="Rectangle 608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302" name="Rectangle 608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260" name="Group 6089"/>
            <p:cNvGrpSpPr>
              <a:grpSpLocks/>
            </p:cNvGrpSpPr>
            <p:nvPr/>
          </p:nvGrpSpPr>
          <p:grpSpPr bwMode="auto">
            <a:xfrm>
              <a:off x="864" y="3456"/>
              <a:ext cx="2880" cy="288"/>
              <a:chOff x="864" y="1152"/>
              <a:chExt cx="2880" cy="288"/>
            </a:xfrm>
          </p:grpSpPr>
          <p:sp>
            <p:nvSpPr>
              <p:cNvPr id="13283" name="Rectangle 609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84" name="Rectangle 609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85" name="Rectangle 609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86" name="Rectangle 609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87" name="Rectangle 609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88" name="Rectangle 609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89" name="Rectangle 609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90" name="Rectangle 609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91" name="Rectangle 609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92" name="Rectangle 609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261" name="Group 6100"/>
            <p:cNvGrpSpPr>
              <a:grpSpLocks/>
            </p:cNvGrpSpPr>
            <p:nvPr/>
          </p:nvGrpSpPr>
          <p:grpSpPr bwMode="auto">
            <a:xfrm>
              <a:off x="864" y="3744"/>
              <a:ext cx="2880" cy="288"/>
              <a:chOff x="864" y="1152"/>
              <a:chExt cx="2880" cy="288"/>
            </a:xfrm>
          </p:grpSpPr>
          <p:sp>
            <p:nvSpPr>
              <p:cNvPr id="13273" name="Rectangle 610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74" name="Rectangle 610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75" name="Rectangle 610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76" name="Rectangle 610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77" name="Rectangle 610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78" name="Rectangle 610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79" name="Rectangle 610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80" name="Rectangle 610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81" name="Rectangle 610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82" name="Rectangle 611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262" name="Group 6111"/>
            <p:cNvGrpSpPr>
              <a:grpSpLocks/>
            </p:cNvGrpSpPr>
            <p:nvPr/>
          </p:nvGrpSpPr>
          <p:grpSpPr bwMode="auto">
            <a:xfrm>
              <a:off x="864" y="3744"/>
              <a:ext cx="2880" cy="288"/>
              <a:chOff x="864" y="1152"/>
              <a:chExt cx="2880" cy="288"/>
            </a:xfrm>
          </p:grpSpPr>
          <p:sp>
            <p:nvSpPr>
              <p:cNvPr id="13263" name="Rectangle 611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64" name="Rectangle 611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65" name="Rectangle 611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66" name="Rectangle 611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67" name="Rectangle 611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68" name="Rectangle 611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69" name="Rectangle 611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70" name="Rectangle 611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71" name="Rectangle 612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72" name="Rectangle 612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73" name="Group 6122"/>
          <p:cNvGrpSpPr>
            <a:grpSpLocks/>
          </p:cNvGrpSpPr>
          <p:nvPr/>
        </p:nvGrpSpPr>
        <p:grpSpPr bwMode="auto">
          <a:xfrm flipV="1">
            <a:off x="2286000" y="5791200"/>
            <a:ext cx="457200" cy="457200"/>
            <a:chOff x="864" y="1152"/>
            <a:chExt cx="2880" cy="2880"/>
          </a:xfrm>
        </p:grpSpPr>
        <p:grpSp>
          <p:nvGrpSpPr>
            <p:cNvPr id="13131" name="Group 6123"/>
            <p:cNvGrpSpPr>
              <a:grpSpLocks/>
            </p:cNvGrpSpPr>
            <p:nvPr/>
          </p:nvGrpSpPr>
          <p:grpSpPr bwMode="auto">
            <a:xfrm>
              <a:off x="864" y="1152"/>
              <a:ext cx="2880" cy="288"/>
              <a:chOff x="864" y="1152"/>
              <a:chExt cx="2880" cy="288"/>
            </a:xfrm>
          </p:grpSpPr>
          <p:sp>
            <p:nvSpPr>
              <p:cNvPr id="13242" name="Rectangle 612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43" name="Rectangle 612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44" name="Rectangle 612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45" name="Rectangle 612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46" name="Rectangle 612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47" name="Rectangle 612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48" name="Rectangle 613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49" name="Rectangle 613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50" name="Rectangle 613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51" name="Rectangle 613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132" name="Group 6134"/>
            <p:cNvGrpSpPr>
              <a:grpSpLocks/>
            </p:cNvGrpSpPr>
            <p:nvPr/>
          </p:nvGrpSpPr>
          <p:grpSpPr bwMode="auto">
            <a:xfrm>
              <a:off x="864" y="1440"/>
              <a:ext cx="2880" cy="288"/>
              <a:chOff x="864" y="1152"/>
              <a:chExt cx="2880" cy="288"/>
            </a:xfrm>
          </p:grpSpPr>
          <p:sp>
            <p:nvSpPr>
              <p:cNvPr id="13232" name="Rectangle 613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33" name="Rectangle 613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34" name="Rectangle 613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35" name="Rectangle 613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36" name="Rectangle 613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37" name="Rectangle 614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38" name="Rectangle 614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39" name="Rectangle 614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40" name="Rectangle 614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41" name="Rectangle 614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133" name="Group 6145"/>
            <p:cNvGrpSpPr>
              <a:grpSpLocks/>
            </p:cNvGrpSpPr>
            <p:nvPr/>
          </p:nvGrpSpPr>
          <p:grpSpPr bwMode="auto">
            <a:xfrm>
              <a:off x="864" y="1728"/>
              <a:ext cx="2880" cy="288"/>
              <a:chOff x="864" y="1152"/>
              <a:chExt cx="2880" cy="288"/>
            </a:xfrm>
          </p:grpSpPr>
          <p:sp>
            <p:nvSpPr>
              <p:cNvPr id="13222" name="Rectangle 614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23" name="Rectangle 614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24" name="Rectangle 614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25" name="Rectangle 614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26" name="Rectangle 615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27" name="Rectangle 615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28" name="Rectangle 615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29" name="Rectangle 615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30" name="Rectangle 615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31" name="Rectangle 615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134" name="Group 6156"/>
            <p:cNvGrpSpPr>
              <a:grpSpLocks/>
            </p:cNvGrpSpPr>
            <p:nvPr/>
          </p:nvGrpSpPr>
          <p:grpSpPr bwMode="auto">
            <a:xfrm>
              <a:off x="864" y="2016"/>
              <a:ext cx="2880" cy="288"/>
              <a:chOff x="864" y="1152"/>
              <a:chExt cx="2880" cy="288"/>
            </a:xfrm>
          </p:grpSpPr>
          <p:sp>
            <p:nvSpPr>
              <p:cNvPr id="13212" name="Rectangle 615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13" name="Rectangle 615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14" name="Rectangle 615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15" name="Rectangle 616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16" name="Rectangle 616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17" name="Rectangle 616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18" name="Rectangle 616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19" name="Rectangle 616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20" name="Rectangle 616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21" name="Rectangle 616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135" name="Group 6167"/>
            <p:cNvGrpSpPr>
              <a:grpSpLocks/>
            </p:cNvGrpSpPr>
            <p:nvPr/>
          </p:nvGrpSpPr>
          <p:grpSpPr bwMode="auto">
            <a:xfrm>
              <a:off x="864" y="2304"/>
              <a:ext cx="2880" cy="288"/>
              <a:chOff x="864" y="1152"/>
              <a:chExt cx="2880" cy="288"/>
            </a:xfrm>
          </p:grpSpPr>
          <p:sp>
            <p:nvSpPr>
              <p:cNvPr id="13202" name="Rectangle 616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03" name="Rectangle 616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04" name="Rectangle 617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05" name="Rectangle 617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06" name="Rectangle 617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07" name="Rectangle 617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08" name="Rectangle 617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09" name="Rectangle 617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10" name="Rectangle 617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11" name="Rectangle 617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136" name="Group 6178"/>
            <p:cNvGrpSpPr>
              <a:grpSpLocks/>
            </p:cNvGrpSpPr>
            <p:nvPr/>
          </p:nvGrpSpPr>
          <p:grpSpPr bwMode="auto">
            <a:xfrm>
              <a:off x="864" y="2592"/>
              <a:ext cx="2880" cy="288"/>
              <a:chOff x="864" y="1152"/>
              <a:chExt cx="2880" cy="288"/>
            </a:xfrm>
          </p:grpSpPr>
          <p:sp>
            <p:nvSpPr>
              <p:cNvPr id="13192" name="Rectangle 617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93" name="Rectangle 618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94" name="Rectangle 618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95" name="Rectangle 618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96" name="Rectangle 618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97" name="Rectangle 618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98" name="Rectangle 618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99" name="Rectangle 618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00" name="Rectangle 618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201" name="Rectangle 618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137" name="Group 6189"/>
            <p:cNvGrpSpPr>
              <a:grpSpLocks/>
            </p:cNvGrpSpPr>
            <p:nvPr/>
          </p:nvGrpSpPr>
          <p:grpSpPr bwMode="auto">
            <a:xfrm>
              <a:off x="864" y="2880"/>
              <a:ext cx="2880" cy="288"/>
              <a:chOff x="864" y="1152"/>
              <a:chExt cx="2880" cy="288"/>
            </a:xfrm>
          </p:grpSpPr>
          <p:sp>
            <p:nvSpPr>
              <p:cNvPr id="13182" name="Rectangle 619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83" name="Rectangle 619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84" name="Rectangle 619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85" name="Rectangle 619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86" name="Rectangle 619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87" name="Rectangle 619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88" name="Rectangle 619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89" name="Rectangle 619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90" name="Rectangle 619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91" name="Rectangle 619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138" name="Group 6200"/>
            <p:cNvGrpSpPr>
              <a:grpSpLocks/>
            </p:cNvGrpSpPr>
            <p:nvPr/>
          </p:nvGrpSpPr>
          <p:grpSpPr bwMode="auto">
            <a:xfrm>
              <a:off x="864" y="3168"/>
              <a:ext cx="2880" cy="288"/>
              <a:chOff x="864" y="1152"/>
              <a:chExt cx="2880" cy="288"/>
            </a:xfrm>
          </p:grpSpPr>
          <p:sp>
            <p:nvSpPr>
              <p:cNvPr id="13172" name="Rectangle 620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73" name="Rectangle 620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74" name="Rectangle 620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75" name="Rectangle 620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76" name="Rectangle 620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77" name="Rectangle 620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78" name="Rectangle 620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79" name="Rectangle 620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80" name="Rectangle 620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81" name="Rectangle 621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139" name="Group 6211"/>
            <p:cNvGrpSpPr>
              <a:grpSpLocks/>
            </p:cNvGrpSpPr>
            <p:nvPr/>
          </p:nvGrpSpPr>
          <p:grpSpPr bwMode="auto">
            <a:xfrm>
              <a:off x="864" y="3456"/>
              <a:ext cx="2880" cy="288"/>
              <a:chOff x="864" y="1152"/>
              <a:chExt cx="2880" cy="288"/>
            </a:xfrm>
          </p:grpSpPr>
          <p:sp>
            <p:nvSpPr>
              <p:cNvPr id="13162" name="Rectangle 621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63" name="Rectangle 621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64" name="Rectangle 621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65" name="Rectangle 621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66" name="Rectangle 621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67" name="Rectangle 621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68" name="Rectangle 621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69" name="Rectangle 621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70" name="Rectangle 622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71" name="Rectangle 622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140" name="Group 6222"/>
            <p:cNvGrpSpPr>
              <a:grpSpLocks/>
            </p:cNvGrpSpPr>
            <p:nvPr/>
          </p:nvGrpSpPr>
          <p:grpSpPr bwMode="auto">
            <a:xfrm>
              <a:off x="864" y="3744"/>
              <a:ext cx="2880" cy="288"/>
              <a:chOff x="864" y="1152"/>
              <a:chExt cx="2880" cy="288"/>
            </a:xfrm>
          </p:grpSpPr>
          <p:sp>
            <p:nvSpPr>
              <p:cNvPr id="13152" name="Rectangle 622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53" name="Rectangle 622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54" name="Rectangle 622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55" name="Rectangle 622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56" name="Rectangle 622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57" name="Rectangle 622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58" name="Rectangle 622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59" name="Rectangle 623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60" name="Rectangle 623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61" name="Rectangle 623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141" name="Group 6233"/>
            <p:cNvGrpSpPr>
              <a:grpSpLocks/>
            </p:cNvGrpSpPr>
            <p:nvPr/>
          </p:nvGrpSpPr>
          <p:grpSpPr bwMode="auto">
            <a:xfrm>
              <a:off x="864" y="3744"/>
              <a:ext cx="2880" cy="288"/>
              <a:chOff x="864" y="1152"/>
              <a:chExt cx="2880" cy="288"/>
            </a:xfrm>
          </p:grpSpPr>
          <p:sp>
            <p:nvSpPr>
              <p:cNvPr id="13142" name="Rectangle 623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43" name="Rectangle 623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44" name="Rectangle 623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45" name="Rectangle 623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46" name="Rectangle 623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47" name="Rectangle 623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48" name="Rectangle 624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49" name="Rectangle 624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50" name="Rectangle 624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51" name="Rectangle 624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sp>
        <p:nvSpPr>
          <p:cNvPr id="11274" name="Line 6976"/>
          <p:cNvSpPr>
            <a:spLocks noChangeShapeType="1"/>
          </p:cNvSpPr>
          <p:nvPr/>
        </p:nvSpPr>
        <p:spPr bwMode="auto">
          <a:xfrm>
            <a:off x="2057400" y="1143000"/>
            <a:ext cx="8077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5" name="Line 6978"/>
          <p:cNvSpPr>
            <a:spLocks noChangeShapeType="1"/>
          </p:cNvSpPr>
          <p:nvPr/>
        </p:nvSpPr>
        <p:spPr bwMode="auto">
          <a:xfrm>
            <a:off x="2057400" y="2286000"/>
            <a:ext cx="8077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6" name="Line 6980"/>
          <p:cNvSpPr>
            <a:spLocks noChangeShapeType="1"/>
          </p:cNvSpPr>
          <p:nvPr/>
        </p:nvSpPr>
        <p:spPr bwMode="auto">
          <a:xfrm>
            <a:off x="2057400" y="3581400"/>
            <a:ext cx="8077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7" name="Line 6981"/>
          <p:cNvSpPr>
            <a:spLocks noChangeShapeType="1"/>
          </p:cNvSpPr>
          <p:nvPr/>
        </p:nvSpPr>
        <p:spPr bwMode="auto">
          <a:xfrm>
            <a:off x="2057400" y="6400800"/>
            <a:ext cx="8077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8" name="Line 6984"/>
          <p:cNvSpPr>
            <a:spLocks noChangeShapeType="1"/>
          </p:cNvSpPr>
          <p:nvPr/>
        </p:nvSpPr>
        <p:spPr bwMode="auto">
          <a:xfrm>
            <a:off x="2057400" y="4953000"/>
            <a:ext cx="8077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1279" name="Group 6985"/>
          <p:cNvGrpSpPr>
            <a:grpSpLocks/>
          </p:cNvGrpSpPr>
          <p:nvPr/>
        </p:nvGrpSpPr>
        <p:grpSpPr bwMode="auto">
          <a:xfrm flipV="1">
            <a:off x="3124200" y="1600200"/>
            <a:ext cx="457200" cy="457200"/>
            <a:chOff x="864" y="1152"/>
            <a:chExt cx="2880" cy="2880"/>
          </a:xfrm>
        </p:grpSpPr>
        <p:grpSp>
          <p:nvGrpSpPr>
            <p:cNvPr id="13010" name="Group 6986"/>
            <p:cNvGrpSpPr>
              <a:grpSpLocks/>
            </p:cNvGrpSpPr>
            <p:nvPr/>
          </p:nvGrpSpPr>
          <p:grpSpPr bwMode="auto">
            <a:xfrm>
              <a:off x="864" y="1152"/>
              <a:ext cx="2880" cy="288"/>
              <a:chOff x="864" y="1152"/>
              <a:chExt cx="2880" cy="288"/>
            </a:xfrm>
          </p:grpSpPr>
          <p:sp>
            <p:nvSpPr>
              <p:cNvPr id="13121" name="Rectangle 698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22" name="Rectangle 698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23" name="Rectangle 698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24" name="Rectangle 699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25" name="Rectangle 699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26" name="Rectangle 699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27" name="Rectangle 699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28" name="Rectangle 699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29" name="Rectangle 699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30" name="Rectangle 699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011" name="Group 6997"/>
            <p:cNvGrpSpPr>
              <a:grpSpLocks/>
            </p:cNvGrpSpPr>
            <p:nvPr/>
          </p:nvGrpSpPr>
          <p:grpSpPr bwMode="auto">
            <a:xfrm>
              <a:off x="864" y="1440"/>
              <a:ext cx="2880" cy="288"/>
              <a:chOff x="864" y="1152"/>
              <a:chExt cx="2880" cy="288"/>
            </a:xfrm>
          </p:grpSpPr>
          <p:sp>
            <p:nvSpPr>
              <p:cNvPr id="13111" name="Rectangle 699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12" name="Rectangle 699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13" name="Rectangle 700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14" name="Rectangle 700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15" name="Rectangle 700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16" name="Rectangle 700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17" name="Rectangle 700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18" name="Rectangle 700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19" name="Rectangle 700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20" name="Rectangle 700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012" name="Group 7008"/>
            <p:cNvGrpSpPr>
              <a:grpSpLocks/>
            </p:cNvGrpSpPr>
            <p:nvPr/>
          </p:nvGrpSpPr>
          <p:grpSpPr bwMode="auto">
            <a:xfrm>
              <a:off x="864" y="1728"/>
              <a:ext cx="2880" cy="288"/>
              <a:chOff x="864" y="1152"/>
              <a:chExt cx="2880" cy="288"/>
            </a:xfrm>
          </p:grpSpPr>
          <p:sp>
            <p:nvSpPr>
              <p:cNvPr id="13101" name="Rectangle 700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02" name="Rectangle 701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03" name="Rectangle 701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04" name="Rectangle 701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05" name="Rectangle 701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06" name="Rectangle 701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07" name="Rectangle 701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08" name="Rectangle 701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09" name="Rectangle 701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10" name="Rectangle 701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013" name="Group 7019"/>
            <p:cNvGrpSpPr>
              <a:grpSpLocks/>
            </p:cNvGrpSpPr>
            <p:nvPr/>
          </p:nvGrpSpPr>
          <p:grpSpPr bwMode="auto">
            <a:xfrm>
              <a:off x="864" y="2016"/>
              <a:ext cx="2880" cy="288"/>
              <a:chOff x="864" y="1152"/>
              <a:chExt cx="2880" cy="288"/>
            </a:xfrm>
          </p:grpSpPr>
          <p:sp>
            <p:nvSpPr>
              <p:cNvPr id="13091" name="Rectangle 702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92" name="Rectangle 702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93" name="Rectangle 702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94" name="Rectangle 702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95" name="Rectangle 702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96" name="Rectangle 702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97" name="Rectangle 702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98" name="Rectangle 702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99" name="Rectangle 702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100" name="Rectangle 702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014" name="Group 7030"/>
            <p:cNvGrpSpPr>
              <a:grpSpLocks/>
            </p:cNvGrpSpPr>
            <p:nvPr/>
          </p:nvGrpSpPr>
          <p:grpSpPr bwMode="auto">
            <a:xfrm>
              <a:off x="864" y="2304"/>
              <a:ext cx="2880" cy="288"/>
              <a:chOff x="864" y="1152"/>
              <a:chExt cx="2880" cy="288"/>
            </a:xfrm>
          </p:grpSpPr>
          <p:sp>
            <p:nvSpPr>
              <p:cNvPr id="13081" name="Rectangle 703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82" name="Rectangle 703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83" name="Rectangle 703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84" name="Rectangle 703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85" name="Rectangle 703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86" name="Rectangle 703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87" name="Rectangle 703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88" name="Rectangle 703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89" name="Rectangle 703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90" name="Rectangle 704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015" name="Group 7041"/>
            <p:cNvGrpSpPr>
              <a:grpSpLocks/>
            </p:cNvGrpSpPr>
            <p:nvPr/>
          </p:nvGrpSpPr>
          <p:grpSpPr bwMode="auto">
            <a:xfrm>
              <a:off x="864" y="2592"/>
              <a:ext cx="2880" cy="288"/>
              <a:chOff x="864" y="1152"/>
              <a:chExt cx="2880" cy="288"/>
            </a:xfrm>
          </p:grpSpPr>
          <p:sp>
            <p:nvSpPr>
              <p:cNvPr id="13071" name="Rectangle 704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72" name="Rectangle 704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73" name="Rectangle 704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74" name="Rectangle 704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75" name="Rectangle 704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76" name="Rectangle 704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77" name="Rectangle 704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78" name="Rectangle 704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79" name="Rectangle 705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80" name="Rectangle 705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016" name="Group 7052"/>
            <p:cNvGrpSpPr>
              <a:grpSpLocks/>
            </p:cNvGrpSpPr>
            <p:nvPr/>
          </p:nvGrpSpPr>
          <p:grpSpPr bwMode="auto">
            <a:xfrm>
              <a:off x="864" y="2880"/>
              <a:ext cx="2880" cy="288"/>
              <a:chOff x="864" y="1152"/>
              <a:chExt cx="2880" cy="288"/>
            </a:xfrm>
          </p:grpSpPr>
          <p:sp>
            <p:nvSpPr>
              <p:cNvPr id="13061" name="Rectangle 705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62" name="Rectangle 705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63" name="Rectangle 705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64" name="Rectangle 705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65" name="Rectangle 705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66" name="Rectangle 705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67" name="Rectangle 705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68" name="Rectangle 706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69" name="Rectangle 706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70" name="Rectangle 706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017" name="Group 7063"/>
            <p:cNvGrpSpPr>
              <a:grpSpLocks/>
            </p:cNvGrpSpPr>
            <p:nvPr/>
          </p:nvGrpSpPr>
          <p:grpSpPr bwMode="auto">
            <a:xfrm>
              <a:off x="864" y="3168"/>
              <a:ext cx="2880" cy="288"/>
              <a:chOff x="864" y="1152"/>
              <a:chExt cx="2880" cy="288"/>
            </a:xfrm>
          </p:grpSpPr>
          <p:sp>
            <p:nvSpPr>
              <p:cNvPr id="13051" name="Rectangle 706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52" name="Rectangle 706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53" name="Rectangle 706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54" name="Rectangle 706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55" name="Rectangle 706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56" name="Rectangle 706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57" name="Rectangle 707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58" name="Rectangle 707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59" name="Rectangle 707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60" name="Rectangle 707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018" name="Group 7074"/>
            <p:cNvGrpSpPr>
              <a:grpSpLocks/>
            </p:cNvGrpSpPr>
            <p:nvPr/>
          </p:nvGrpSpPr>
          <p:grpSpPr bwMode="auto">
            <a:xfrm>
              <a:off x="864" y="3456"/>
              <a:ext cx="2880" cy="288"/>
              <a:chOff x="864" y="1152"/>
              <a:chExt cx="2880" cy="288"/>
            </a:xfrm>
          </p:grpSpPr>
          <p:sp>
            <p:nvSpPr>
              <p:cNvPr id="13041" name="Rectangle 707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42" name="Rectangle 707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43" name="Rectangle 707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44" name="Rectangle 707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45" name="Rectangle 707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46" name="Rectangle 708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47" name="Rectangle 708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48" name="Rectangle 708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49" name="Rectangle 708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50" name="Rectangle 708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019" name="Group 7085"/>
            <p:cNvGrpSpPr>
              <a:grpSpLocks/>
            </p:cNvGrpSpPr>
            <p:nvPr/>
          </p:nvGrpSpPr>
          <p:grpSpPr bwMode="auto">
            <a:xfrm>
              <a:off x="864" y="3744"/>
              <a:ext cx="2880" cy="288"/>
              <a:chOff x="864" y="1152"/>
              <a:chExt cx="2880" cy="288"/>
            </a:xfrm>
          </p:grpSpPr>
          <p:sp>
            <p:nvSpPr>
              <p:cNvPr id="13031" name="Rectangle 708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32" name="Rectangle 708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33" name="Rectangle 708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34" name="Rectangle 708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35" name="Rectangle 709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36" name="Rectangle 709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37" name="Rectangle 709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38" name="Rectangle 709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39" name="Rectangle 709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40" name="Rectangle 709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3020" name="Group 7096"/>
            <p:cNvGrpSpPr>
              <a:grpSpLocks/>
            </p:cNvGrpSpPr>
            <p:nvPr/>
          </p:nvGrpSpPr>
          <p:grpSpPr bwMode="auto">
            <a:xfrm>
              <a:off x="864" y="3744"/>
              <a:ext cx="2880" cy="288"/>
              <a:chOff x="864" y="1152"/>
              <a:chExt cx="2880" cy="288"/>
            </a:xfrm>
          </p:grpSpPr>
          <p:sp>
            <p:nvSpPr>
              <p:cNvPr id="13021" name="Rectangle 709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22" name="Rectangle 709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23" name="Rectangle 709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24" name="Rectangle 710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25" name="Rectangle 710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26" name="Rectangle 710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27" name="Rectangle 710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28" name="Rectangle 710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29" name="Rectangle 710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30" name="Rectangle 710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80" name="Group 7107"/>
          <p:cNvGrpSpPr>
            <a:grpSpLocks/>
          </p:cNvGrpSpPr>
          <p:nvPr/>
        </p:nvGrpSpPr>
        <p:grpSpPr bwMode="auto">
          <a:xfrm flipV="1">
            <a:off x="4343400" y="4140200"/>
            <a:ext cx="457200" cy="457200"/>
            <a:chOff x="864" y="1152"/>
            <a:chExt cx="2880" cy="2880"/>
          </a:xfrm>
        </p:grpSpPr>
        <p:grpSp>
          <p:nvGrpSpPr>
            <p:cNvPr id="12889" name="Group 7108"/>
            <p:cNvGrpSpPr>
              <a:grpSpLocks/>
            </p:cNvGrpSpPr>
            <p:nvPr/>
          </p:nvGrpSpPr>
          <p:grpSpPr bwMode="auto">
            <a:xfrm>
              <a:off x="864" y="1152"/>
              <a:ext cx="2880" cy="288"/>
              <a:chOff x="864" y="1152"/>
              <a:chExt cx="2880" cy="288"/>
            </a:xfrm>
          </p:grpSpPr>
          <p:sp>
            <p:nvSpPr>
              <p:cNvPr id="13000" name="Rectangle 710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01" name="Rectangle 711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02" name="Rectangle 711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03" name="Rectangle 711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04" name="Rectangle 711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05" name="Rectangle 711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06" name="Rectangle 711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07" name="Rectangle 711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08" name="Rectangle 711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3009" name="Rectangle 711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890" name="Group 7119"/>
            <p:cNvGrpSpPr>
              <a:grpSpLocks/>
            </p:cNvGrpSpPr>
            <p:nvPr/>
          </p:nvGrpSpPr>
          <p:grpSpPr bwMode="auto">
            <a:xfrm>
              <a:off x="864" y="1440"/>
              <a:ext cx="2880" cy="288"/>
              <a:chOff x="864" y="1152"/>
              <a:chExt cx="2880" cy="288"/>
            </a:xfrm>
          </p:grpSpPr>
          <p:sp>
            <p:nvSpPr>
              <p:cNvPr id="12990" name="Rectangle 712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91" name="Rectangle 712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92" name="Rectangle 712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93" name="Rectangle 712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94" name="Rectangle 712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95" name="Rectangle 712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96" name="Rectangle 712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97" name="Rectangle 712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98" name="Rectangle 712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99" name="Rectangle 712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891" name="Group 7130"/>
            <p:cNvGrpSpPr>
              <a:grpSpLocks/>
            </p:cNvGrpSpPr>
            <p:nvPr/>
          </p:nvGrpSpPr>
          <p:grpSpPr bwMode="auto">
            <a:xfrm>
              <a:off x="864" y="1728"/>
              <a:ext cx="2880" cy="288"/>
              <a:chOff x="864" y="1152"/>
              <a:chExt cx="2880" cy="288"/>
            </a:xfrm>
          </p:grpSpPr>
          <p:sp>
            <p:nvSpPr>
              <p:cNvPr id="12980" name="Rectangle 713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81" name="Rectangle 713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82" name="Rectangle 713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83" name="Rectangle 713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84" name="Rectangle 713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85" name="Rectangle 713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86" name="Rectangle 713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87" name="Rectangle 713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88" name="Rectangle 713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89" name="Rectangle 714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892" name="Group 7141"/>
            <p:cNvGrpSpPr>
              <a:grpSpLocks/>
            </p:cNvGrpSpPr>
            <p:nvPr/>
          </p:nvGrpSpPr>
          <p:grpSpPr bwMode="auto">
            <a:xfrm>
              <a:off x="864" y="2016"/>
              <a:ext cx="2880" cy="288"/>
              <a:chOff x="864" y="1152"/>
              <a:chExt cx="2880" cy="288"/>
            </a:xfrm>
          </p:grpSpPr>
          <p:sp>
            <p:nvSpPr>
              <p:cNvPr id="12970" name="Rectangle 714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71" name="Rectangle 714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72" name="Rectangle 714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73" name="Rectangle 714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74" name="Rectangle 714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75" name="Rectangle 714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76" name="Rectangle 714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77" name="Rectangle 714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78" name="Rectangle 715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79" name="Rectangle 715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893" name="Group 7152"/>
            <p:cNvGrpSpPr>
              <a:grpSpLocks/>
            </p:cNvGrpSpPr>
            <p:nvPr/>
          </p:nvGrpSpPr>
          <p:grpSpPr bwMode="auto">
            <a:xfrm>
              <a:off x="864" y="2304"/>
              <a:ext cx="2880" cy="288"/>
              <a:chOff x="864" y="1152"/>
              <a:chExt cx="2880" cy="288"/>
            </a:xfrm>
          </p:grpSpPr>
          <p:sp>
            <p:nvSpPr>
              <p:cNvPr id="12960" name="Rectangle 715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61" name="Rectangle 715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62" name="Rectangle 715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63" name="Rectangle 715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64" name="Rectangle 715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65" name="Rectangle 715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66" name="Rectangle 715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67" name="Rectangle 716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68" name="Rectangle 716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69" name="Rectangle 716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894" name="Group 7163"/>
            <p:cNvGrpSpPr>
              <a:grpSpLocks/>
            </p:cNvGrpSpPr>
            <p:nvPr/>
          </p:nvGrpSpPr>
          <p:grpSpPr bwMode="auto">
            <a:xfrm>
              <a:off x="864" y="2592"/>
              <a:ext cx="2880" cy="288"/>
              <a:chOff x="864" y="1152"/>
              <a:chExt cx="2880" cy="288"/>
            </a:xfrm>
          </p:grpSpPr>
          <p:sp>
            <p:nvSpPr>
              <p:cNvPr id="12950" name="Rectangle 716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51" name="Rectangle 716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52" name="Rectangle 716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53" name="Rectangle 716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54" name="Rectangle 716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55" name="Rectangle 716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56" name="Rectangle 717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57" name="Rectangle 717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58" name="Rectangle 717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59" name="Rectangle 717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895" name="Group 7174"/>
            <p:cNvGrpSpPr>
              <a:grpSpLocks/>
            </p:cNvGrpSpPr>
            <p:nvPr/>
          </p:nvGrpSpPr>
          <p:grpSpPr bwMode="auto">
            <a:xfrm>
              <a:off x="864" y="2880"/>
              <a:ext cx="2880" cy="288"/>
              <a:chOff x="864" y="1152"/>
              <a:chExt cx="2880" cy="288"/>
            </a:xfrm>
          </p:grpSpPr>
          <p:sp>
            <p:nvSpPr>
              <p:cNvPr id="12940" name="Rectangle 717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41" name="Rectangle 717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42" name="Rectangle 717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43" name="Rectangle 717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44" name="Rectangle 717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45" name="Rectangle 718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46" name="Rectangle 718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47" name="Rectangle 718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48" name="Rectangle 718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49" name="Rectangle 718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896" name="Group 7185"/>
            <p:cNvGrpSpPr>
              <a:grpSpLocks/>
            </p:cNvGrpSpPr>
            <p:nvPr/>
          </p:nvGrpSpPr>
          <p:grpSpPr bwMode="auto">
            <a:xfrm>
              <a:off x="864" y="3168"/>
              <a:ext cx="2880" cy="288"/>
              <a:chOff x="864" y="1152"/>
              <a:chExt cx="2880" cy="288"/>
            </a:xfrm>
          </p:grpSpPr>
          <p:sp>
            <p:nvSpPr>
              <p:cNvPr id="12930" name="Rectangle 718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31" name="Rectangle 718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32" name="Rectangle 718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33" name="Rectangle 718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34" name="Rectangle 719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35" name="Rectangle 719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36" name="Rectangle 719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37" name="Rectangle 719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38" name="Rectangle 719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39" name="Rectangle 719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897" name="Group 7196"/>
            <p:cNvGrpSpPr>
              <a:grpSpLocks/>
            </p:cNvGrpSpPr>
            <p:nvPr/>
          </p:nvGrpSpPr>
          <p:grpSpPr bwMode="auto">
            <a:xfrm>
              <a:off x="864" y="3456"/>
              <a:ext cx="2880" cy="288"/>
              <a:chOff x="864" y="1152"/>
              <a:chExt cx="2880" cy="288"/>
            </a:xfrm>
          </p:grpSpPr>
          <p:sp>
            <p:nvSpPr>
              <p:cNvPr id="12920" name="Rectangle 719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21" name="Rectangle 719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22" name="Rectangle 719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23" name="Rectangle 720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24" name="Rectangle 720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25" name="Rectangle 720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26" name="Rectangle 720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27" name="Rectangle 720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28" name="Rectangle 720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29" name="Rectangle 720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898" name="Group 7207"/>
            <p:cNvGrpSpPr>
              <a:grpSpLocks/>
            </p:cNvGrpSpPr>
            <p:nvPr/>
          </p:nvGrpSpPr>
          <p:grpSpPr bwMode="auto">
            <a:xfrm>
              <a:off x="864" y="3744"/>
              <a:ext cx="2880" cy="288"/>
              <a:chOff x="864" y="1152"/>
              <a:chExt cx="2880" cy="288"/>
            </a:xfrm>
          </p:grpSpPr>
          <p:sp>
            <p:nvSpPr>
              <p:cNvPr id="12910" name="Rectangle 720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11" name="Rectangle 720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12" name="Rectangle 721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13" name="Rectangle 721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14" name="Rectangle 721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15" name="Rectangle 721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16" name="Rectangle 721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17" name="Rectangle 721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18" name="Rectangle 721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19" name="Rectangle 721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899" name="Group 7218"/>
            <p:cNvGrpSpPr>
              <a:grpSpLocks/>
            </p:cNvGrpSpPr>
            <p:nvPr/>
          </p:nvGrpSpPr>
          <p:grpSpPr bwMode="auto">
            <a:xfrm>
              <a:off x="864" y="3744"/>
              <a:ext cx="2880" cy="288"/>
              <a:chOff x="864" y="1152"/>
              <a:chExt cx="2880" cy="288"/>
            </a:xfrm>
          </p:grpSpPr>
          <p:sp>
            <p:nvSpPr>
              <p:cNvPr id="12900" name="Rectangle 721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01" name="Rectangle 722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02" name="Rectangle 722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03" name="Rectangle 722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04" name="Rectangle 722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05" name="Rectangle 722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06" name="Rectangle 722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07" name="Rectangle 722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08" name="Rectangle 722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909" name="Rectangle 722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81" name="Group 7229"/>
          <p:cNvGrpSpPr>
            <a:grpSpLocks/>
          </p:cNvGrpSpPr>
          <p:nvPr/>
        </p:nvGrpSpPr>
        <p:grpSpPr bwMode="auto">
          <a:xfrm flipV="1">
            <a:off x="3657600" y="4140200"/>
            <a:ext cx="457200" cy="457200"/>
            <a:chOff x="864" y="1152"/>
            <a:chExt cx="2880" cy="2880"/>
          </a:xfrm>
        </p:grpSpPr>
        <p:grpSp>
          <p:nvGrpSpPr>
            <p:cNvPr id="12768" name="Group 7230"/>
            <p:cNvGrpSpPr>
              <a:grpSpLocks/>
            </p:cNvGrpSpPr>
            <p:nvPr/>
          </p:nvGrpSpPr>
          <p:grpSpPr bwMode="auto">
            <a:xfrm>
              <a:off x="864" y="1152"/>
              <a:ext cx="2880" cy="288"/>
              <a:chOff x="864" y="1152"/>
              <a:chExt cx="2880" cy="288"/>
            </a:xfrm>
          </p:grpSpPr>
          <p:sp>
            <p:nvSpPr>
              <p:cNvPr id="12879" name="Rectangle 723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80" name="Rectangle 723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81" name="Rectangle 723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82" name="Rectangle 723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83" name="Rectangle 723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84" name="Rectangle 723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85" name="Rectangle 723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86" name="Rectangle 723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87" name="Rectangle 723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88" name="Rectangle 724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769" name="Group 7241"/>
            <p:cNvGrpSpPr>
              <a:grpSpLocks/>
            </p:cNvGrpSpPr>
            <p:nvPr/>
          </p:nvGrpSpPr>
          <p:grpSpPr bwMode="auto">
            <a:xfrm>
              <a:off x="864" y="1440"/>
              <a:ext cx="2880" cy="288"/>
              <a:chOff x="864" y="1152"/>
              <a:chExt cx="2880" cy="288"/>
            </a:xfrm>
          </p:grpSpPr>
          <p:sp>
            <p:nvSpPr>
              <p:cNvPr id="12869" name="Rectangle 724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70" name="Rectangle 724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71" name="Rectangle 724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72" name="Rectangle 724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73" name="Rectangle 724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74" name="Rectangle 724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75" name="Rectangle 724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76" name="Rectangle 724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77" name="Rectangle 725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78" name="Rectangle 725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770" name="Group 7252"/>
            <p:cNvGrpSpPr>
              <a:grpSpLocks/>
            </p:cNvGrpSpPr>
            <p:nvPr/>
          </p:nvGrpSpPr>
          <p:grpSpPr bwMode="auto">
            <a:xfrm>
              <a:off x="864" y="1728"/>
              <a:ext cx="2880" cy="288"/>
              <a:chOff x="864" y="1152"/>
              <a:chExt cx="2880" cy="288"/>
            </a:xfrm>
          </p:grpSpPr>
          <p:sp>
            <p:nvSpPr>
              <p:cNvPr id="12859" name="Rectangle 725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60" name="Rectangle 725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61" name="Rectangle 725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62" name="Rectangle 725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63" name="Rectangle 725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64" name="Rectangle 725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65" name="Rectangle 725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66" name="Rectangle 726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67" name="Rectangle 726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68" name="Rectangle 726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771" name="Group 7263"/>
            <p:cNvGrpSpPr>
              <a:grpSpLocks/>
            </p:cNvGrpSpPr>
            <p:nvPr/>
          </p:nvGrpSpPr>
          <p:grpSpPr bwMode="auto">
            <a:xfrm>
              <a:off x="864" y="2016"/>
              <a:ext cx="2880" cy="288"/>
              <a:chOff x="864" y="1152"/>
              <a:chExt cx="2880" cy="288"/>
            </a:xfrm>
          </p:grpSpPr>
          <p:sp>
            <p:nvSpPr>
              <p:cNvPr id="12849" name="Rectangle 726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50" name="Rectangle 726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51" name="Rectangle 726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52" name="Rectangle 726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53" name="Rectangle 726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54" name="Rectangle 726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55" name="Rectangle 727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56" name="Rectangle 727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57" name="Rectangle 727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58" name="Rectangle 727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772" name="Group 7274"/>
            <p:cNvGrpSpPr>
              <a:grpSpLocks/>
            </p:cNvGrpSpPr>
            <p:nvPr/>
          </p:nvGrpSpPr>
          <p:grpSpPr bwMode="auto">
            <a:xfrm>
              <a:off x="864" y="2304"/>
              <a:ext cx="2880" cy="288"/>
              <a:chOff x="864" y="1152"/>
              <a:chExt cx="2880" cy="288"/>
            </a:xfrm>
          </p:grpSpPr>
          <p:sp>
            <p:nvSpPr>
              <p:cNvPr id="12839" name="Rectangle 727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40" name="Rectangle 727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41" name="Rectangle 727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42" name="Rectangle 727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43" name="Rectangle 727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44" name="Rectangle 728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45" name="Rectangle 728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46" name="Rectangle 728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47" name="Rectangle 728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48" name="Rectangle 728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773" name="Group 7285"/>
            <p:cNvGrpSpPr>
              <a:grpSpLocks/>
            </p:cNvGrpSpPr>
            <p:nvPr/>
          </p:nvGrpSpPr>
          <p:grpSpPr bwMode="auto">
            <a:xfrm>
              <a:off x="864" y="2592"/>
              <a:ext cx="2880" cy="288"/>
              <a:chOff x="864" y="1152"/>
              <a:chExt cx="2880" cy="288"/>
            </a:xfrm>
          </p:grpSpPr>
          <p:sp>
            <p:nvSpPr>
              <p:cNvPr id="12829" name="Rectangle 728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30" name="Rectangle 728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31" name="Rectangle 728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32" name="Rectangle 728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33" name="Rectangle 729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34" name="Rectangle 729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35" name="Rectangle 729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36" name="Rectangle 729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37" name="Rectangle 729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38" name="Rectangle 729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774" name="Group 7296"/>
            <p:cNvGrpSpPr>
              <a:grpSpLocks/>
            </p:cNvGrpSpPr>
            <p:nvPr/>
          </p:nvGrpSpPr>
          <p:grpSpPr bwMode="auto">
            <a:xfrm>
              <a:off x="864" y="2880"/>
              <a:ext cx="2880" cy="288"/>
              <a:chOff x="864" y="1152"/>
              <a:chExt cx="2880" cy="288"/>
            </a:xfrm>
          </p:grpSpPr>
          <p:sp>
            <p:nvSpPr>
              <p:cNvPr id="12819" name="Rectangle 729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20" name="Rectangle 729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21" name="Rectangle 729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22" name="Rectangle 730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23" name="Rectangle 730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24" name="Rectangle 730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25" name="Rectangle 730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26" name="Rectangle 730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27" name="Rectangle 730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28" name="Rectangle 730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775" name="Group 7307"/>
            <p:cNvGrpSpPr>
              <a:grpSpLocks/>
            </p:cNvGrpSpPr>
            <p:nvPr/>
          </p:nvGrpSpPr>
          <p:grpSpPr bwMode="auto">
            <a:xfrm>
              <a:off x="864" y="3168"/>
              <a:ext cx="2880" cy="288"/>
              <a:chOff x="864" y="1152"/>
              <a:chExt cx="2880" cy="288"/>
            </a:xfrm>
          </p:grpSpPr>
          <p:sp>
            <p:nvSpPr>
              <p:cNvPr id="12809" name="Rectangle 730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10" name="Rectangle 730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11" name="Rectangle 731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12" name="Rectangle 731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13" name="Rectangle 731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14" name="Rectangle 731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15" name="Rectangle 731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16" name="Rectangle 731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17" name="Rectangle 731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18" name="Rectangle 731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776" name="Group 7318"/>
            <p:cNvGrpSpPr>
              <a:grpSpLocks/>
            </p:cNvGrpSpPr>
            <p:nvPr/>
          </p:nvGrpSpPr>
          <p:grpSpPr bwMode="auto">
            <a:xfrm>
              <a:off x="864" y="3456"/>
              <a:ext cx="2880" cy="288"/>
              <a:chOff x="864" y="1152"/>
              <a:chExt cx="2880" cy="288"/>
            </a:xfrm>
          </p:grpSpPr>
          <p:sp>
            <p:nvSpPr>
              <p:cNvPr id="12799" name="Rectangle 731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00" name="Rectangle 732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01" name="Rectangle 732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02" name="Rectangle 732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03" name="Rectangle 732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04" name="Rectangle 732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05" name="Rectangle 732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06" name="Rectangle 732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07" name="Rectangle 732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808" name="Rectangle 732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777" name="Group 7329"/>
            <p:cNvGrpSpPr>
              <a:grpSpLocks/>
            </p:cNvGrpSpPr>
            <p:nvPr/>
          </p:nvGrpSpPr>
          <p:grpSpPr bwMode="auto">
            <a:xfrm>
              <a:off x="864" y="3744"/>
              <a:ext cx="2880" cy="288"/>
              <a:chOff x="864" y="1152"/>
              <a:chExt cx="2880" cy="288"/>
            </a:xfrm>
          </p:grpSpPr>
          <p:sp>
            <p:nvSpPr>
              <p:cNvPr id="12789" name="Rectangle 733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90" name="Rectangle 733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91" name="Rectangle 733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92" name="Rectangle 733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93" name="Rectangle 733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94" name="Rectangle 733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95" name="Rectangle 733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96" name="Rectangle 733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97" name="Rectangle 733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98" name="Rectangle 733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778" name="Group 7340"/>
            <p:cNvGrpSpPr>
              <a:grpSpLocks/>
            </p:cNvGrpSpPr>
            <p:nvPr/>
          </p:nvGrpSpPr>
          <p:grpSpPr bwMode="auto">
            <a:xfrm>
              <a:off x="864" y="3744"/>
              <a:ext cx="2880" cy="288"/>
              <a:chOff x="864" y="1152"/>
              <a:chExt cx="2880" cy="288"/>
            </a:xfrm>
          </p:grpSpPr>
          <p:sp>
            <p:nvSpPr>
              <p:cNvPr id="12779" name="Rectangle 734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80" name="Rectangle 734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81" name="Rectangle 734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82" name="Rectangle 734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83" name="Rectangle 734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84" name="Rectangle 734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85" name="Rectangle 734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86" name="Rectangle 734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87" name="Rectangle 734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88" name="Rectangle 735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82" name="Group 7351"/>
          <p:cNvGrpSpPr>
            <a:grpSpLocks/>
          </p:cNvGrpSpPr>
          <p:nvPr/>
        </p:nvGrpSpPr>
        <p:grpSpPr bwMode="auto">
          <a:xfrm flipV="1">
            <a:off x="2971800" y="4140200"/>
            <a:ext cx="457200" cy="457200"/>
            <a:chOff x="864" y="1152"/>
            <a:chExt cx="2880" cy="2880"/>
          </a:xfrm>
        </p:grpSpPr>
        <p:grpSp>
          <p:nvGrpSpPr>
            <p:cNvPr id="12647" name="Group 7352"/>
            <p:cNvGrpSpPr>
              <a:grpSpLocks/>
            </p:cNvGrpSpPr>
            <p:nvPr/>
          </p:nvGrpSpPr>
          <p:grpSpPr bwMode="auto">
            <a:xfrm>
              <a:off x="864" y="1152"/>
              <a:ext cx="2880" cy="288"/>
              <a:chOff x="864" y="1152"/>
              <a:chExt cx="2880" cy="288"/>
            </a:xfrm>
          </p:grpSpPr>
          <p:sp>
            <p:nvSpPr>
              <p:cNvPr id="12758" name="Rectangle 735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59" name="Rectangle 735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60" name="Rectangle 735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61" name="Rectangle 735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62" name="Rectangle 735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63" name="Rectangle 735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64" name="Rectangle 735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65" name="Rectangle 736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66" name="Rectangle 736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67" name="Rectangle 736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648" name="Group 7363"/>
            <p:cNvGrpSpPr>
              <a:grpSpLocks/>
            </p:cNvGrpSpPr>
            <p:nvPr/>
          </p:nvGrpSpPr>
          <p:grpSpPr bwMode="auto">
            <a:xfrm>
              <a:off x="864" y="1440"/>
              <a:ext cx="2880" cy="288"/>
              <a:chOff x="864" y="1152"/>
              <a:chExt cx="2880" cy="288"/>
            </a:xfrm>
          </p:grpSpPr>
          <p:sp>
            <p:nvSpPr>
              <p:cNvPr id="12748" name="Rectangle 736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49" name="Rectangle 736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50" name="Rectangle 736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51" name="Rectangle 736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52" name="Rectangle 736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53" name="Rectangle 736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54" name="Rectangle 737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55" name="Rectangle 737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56" name="Rectangle 737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57" name="Rectangle 737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649" name="Group 7374"/>
            <p:cNvGrpSpPr>
              <a:grpSpLocks/>
            </p:cNvGrpSpPr>
            <p:nvPr/>
          </p:nvGrpSpPr>
          <p:grpSpPr bwMode="auto">
            <a:xfrm>
              <a:off x="864" y="1728"/>
              <a:ext cx="2880" cy="288"/>
              <a:chOff x="864" y="1152"/>
              <a:chExt cx="2880" cy="288"/>
            </a:xfrm>
          </p:grpSpPr>
          <p:sp>
            <p:nvSpPr>
              <p:cNvPr id="12738" name="Rectangle 737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39" name="Rectangle 737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40" name="Rectangle 737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41" name="Rectangle 737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42" name="Rectangle 737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43" name="Rectangle 738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44" name="Rectangle 738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45" name="Rectangle 738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46" name="Rectangle 738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47" name="Rectangle 738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650" name="Group 7385"/>
            <p:cNvGrpSpPr>
              <a:grpSpLocks/>
            </p:cNvGrpSpPr>
            <p:nvPr/>
          </p:nvGrpSpPr>
          <p:grpSpPr bwMode="auto">
            <a:xfrm>
              <a:off x="864" y="2016"/>
              <a:ext cx="2880" cy="288"/>
              <a:chOff x="864" y="1152"/>
              <a:chExt cx="2880" cy="288"/>
            </a:xfrm>
          </p:grpSpPr>
          <p:sp>
            <p:nvSpPr>
              <p:cNvPr id="12728" name="Rectangle 738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29" name="Rectangle 738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30" name="Rectangle 738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31" name="Rectangle 738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32" name="Rectangle 739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33" name="Rectangle 739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34" name="Rectangle 739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35" name="Rectangle 739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36" name="Rectangle 739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37" name="Rectangle 739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651" name="Group 7396"/>
            <p:cNvGrpSpPr>
              <a:grpSpLocks/>
            </p:cNvGrpSpPr>
            <p:nvPr/>
          </p:nvGrpSpPr>
          <p:grpSpPr bwMode="auto">
            <a:xfrm>
              <a:off x="864" y="2304"/>
              <a:ext cx="2880" cy="288"/>
              <a:chOff x="864" y="1152"/>
              <a:chExt cx="2880" cy="288"/>
            </a:xfrm>
          </p:grpSpPr>
          <p:sp>
            <p:nvSpPr>
              <p:cNvPr id="12718" name="Rectangle 739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19" name="Rectangle 739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20" name="Rectangle 739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21" name="Rectangle 740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22" name="Rectangle 740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23" name="Rectangle 740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24" name="Rectangle 740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25" name="Rectangle 740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26" name="Rectangle 740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27" name="Rectangle 740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652" name="Group 7407"/>
            <p:cNvGrpSpPr>
              <a:grpSpLocks/>
            </p:cNvGrpSpPr>
            <p:nvPr/>
          </p:nvGrpSpPr>
          <p:grpSpPr bwMode="auto">
            <a:xfrm>
              <a:off x="864" y="2592"/>
              <a:ext cx="2880" cy="288"/>
              <a:chOff x="864" y="1152"/>
              <a:chExt cx="2880" cy="288"/>
            </a:xfrm>
          </p:grpSpPr>
          <p:sp>
            <p:nvSpPr>
              <p:cNvPr id="12708" name="Rectangle 740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09" name="Rectangle 740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10" name="Rectangle 741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11" name="Rectangle 741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12" name="Rectangle 741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13" name="Rectangle 741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14" name="Rectangle 741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15" name="Rectangle 741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16" name="Rectangle 741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17" name="Rectangle 741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653" name="Group 7418"/>
            <p:cNvGrpSpPr>
              <a:grpSpLocks/>
            </p:cNvGrpSpPr>
            <p:nvPr/>
          </p:nvGrpSpPr>
          <p:grpSpPr bwMode="auto">
            <a:xfrm>
              <a:off x="864" y="2880"/>
              <a:ext cx="2880" cy="288"/>
              <a:chOff x="864" y="1152"/>
              <a:chExt cx="2880" cy="288"/>
            </a:xfrm>
          </p:grpSpPr>
          <p:sp>
            <p:nvSpPr>
              <p:cNvPr id="12698" name="Rectangle 741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99" name="Rectangle 742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00" name="Rectangle 742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01" name="Rectangle 742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02" name="Rectangle 742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03" name="Rectangle 742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04" name="Rectangle 742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05" name="Rectangle 742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06" name="Rectangle 742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707" name="Rectangle 742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654" name="Group 7429"/>
            <p:cNvGrpSpPr>
              <a:grpSpLocks/>
            </p:cNvGrpSpPr>
            <p:nvPr/>
          </p:nvGrpSpPr>
          <p:grpSpPr bwMode="auto">
            <a:xfrm>
              <a:off x="864" y="3168"/>
              <a:ext cx="2880" cy="288"/>
              <a:chOff x="864" y="1152"/>
              <a:chExt cx="2880" cy="288"/>
            </a:xfrm>
          </p:grpSpPr>
          <p:sp>
            <p:nvSpPr>
              <p:cNvPr id="12688" name="Rectangle 743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89" name="Rectangle 743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90" name="Rectangle 743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91" name="Rectangle 743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92" name="Rectangle 743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93" name="Rectangle 743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94" name="Rectangle 743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95" name="Rectangle 743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96" name="Rectangle 743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97" name="Rectangle 743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655" name="Group 7440"/>
            <p:cNvGrpSpPr>
              <a:grpSpLocks/>
            </p:cNvGrpSpPr>
            <p:nvPr/>
          </p:nvGrpSpPr>
          <p:grpSpPr bwMode="auto">
            <a:xfrm>
              <a:off x="864" y="3456"/>
              <a:ext cx="2880" cy="288"/>
              <a:chOff x="864" y="1152"/>
              <a:chExt cx="2880" cy="288"/>
            </a:xfrm>
          </p:grpSpPr>
          <p:sp>
            <p:nvSpPr>
              <p:cNvPr id="12678" name="Rectangle 744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79" name="Rectangle 744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80" name="Rectangle 744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81" name="Rectangle 744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82" name="Rectangle 744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83" name="Rectangle 744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84" name="Rectangle 744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85" name="Rectangle 744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86" name="Rectangle 744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87" name="Rectangle 745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656" name="Group 7451"/>
            <p:cNvGrpSpPr>
              <a:grpSpLocks/>
            </p:cNvGrpSpPr>
            <p:nvPr/>
          </p:nvGrpSpPr>
          <p:grpSpPr bwMode="auto">
            <a:xfrm>
              <a:off x="864" y="3744"/>
              <a:ext cx="2880" cy="288"/>
              <a:chOff x="864" y="1152"/>
              <a:chExt cx="2880" cy="288"/>
            </a:xfrm>
          </p:grpSpPr>
          <p:sp>
            <p:nvSpPr>
              <p:cNvPr id="12668" name="Rectangle 745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69" name="Rectangle 745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70" name="Rectangle 745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71" name="Rectangle 745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72" name="Rectangle 745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73" name="Rectangle 745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74" name="Rectangle 745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75" name="Rectangle 745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76" name="Rectangle 746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77" name="Rectangle 746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657" name="Group 7462"/>
            <p:cNvGrpSpPr>
              <a:grpSpLocks/>
            </p:cNvGrpSpPr>
            <p:nvPr/>
          </p:nvGrpSpPr>
          <p:grpSpPr bwMode="auto">
            <a:xfrm>
              <a:off x="864" y="3744"/>
              <a:ext cx="2880" cy="288"/>
              <a:chOff x="864" y="1152"/>
              <a:chExt cx="2880" cy="288"/>
            </a:xfrm>
          </p:grpSpPr>
          <p:sp>
            <p:nvSpPr>
              <p:cNvPr id="12658" name="Rectangle 746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59" name="Rectangle 746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60" name="Rectangle 746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61" name="Rectangle 746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62" name="Rectangle 746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63" name="Rectangle 746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64" name="Rectangle 746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65" name="Rectangle 747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66" name="Rectangle 747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67" name="Rectangle 747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83" name="Group 7473"/>
          <p:cNvGrpSpPr>
            <a:grpSpLocks/>
          </p:cNvGrpSpPr>
          <p:nvPr/>
        </p:nvGrpSpPr>
        <p:grpSpPr bwMode="auto">
          <a:xfrm flipV="1">
            <a:off x="4419600" y="2743200"/>
            <a:ext cx="457200" cy="457200"/>
            <a:chOff x="864" y="1152"/>
            <a:chExt cx="2880" cy="2880"/>
          </a:xfrm>
        </p:grpSpPr>
        <p:grpSp>
          <p:nvGrpSpPr>
            <p:cNvPr id="12526" name="Group 7474"/>
            <p:cNvGrpSpPr>
              <a:grpSpLocks/>
            </p:cNvGrpSpPr>
            <p:nvPr/>
          </p:nvGrpSpPr>
          <p:grpSpPr bwMode="auto">
            <a:xfrm>
              <a:off x="864" y="1152"/>
              <a:ext cx="2880" cy="288"/>
              <a:chOff x="864" y="1152"/>
              <a:chExt cx="2880" cy="288"/>
            </a:xfrm>
          </p:grpSpPr>
          <p:sp>
            <p:nvSpPr>
              <p:cNvPr id="12637" name="Rectangle 747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38" name="Rectangle 747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39" name="Rectangle 747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40" name="Rectangle 747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41" name="Rectangle 747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42" name="Rectangle 748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43" name="Rectangle 748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44" name="Rectangle 748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45" name="Rectangle 748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46" name="Rectangle 748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527" name="Group 7485"/>
            <p:cNvGrpSpPr>
              <a:grpSpLocks/>
            </p:cNvGrpSpPr>
            <p:nvPr/>
          </p:nvGrpSpPr>
          <p:grpSpPr bwMode="auto">
            <a:xfrm>
              <a:off x="864" y="1440"/>
              <a:ext cx="2880" cy="288"/>
              <a:chOff x="864" y="1152"/>
              <a:chExt cx="2880" cy="288"/>
            </a:xfrm>
          </p:grpSpPr>
          <p:sp>
            <p:nvSpPr>
              <p:cNvPr id="12627" name="Rectangle 748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28" name="Rectangle 748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29" name="Rectangle 748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30" name="Rectangle 748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31" name="Rectangle 749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32" name="Rectangle 749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33" name="Rectangle 749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34" name="Rectangle 749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35" name="Rectangle 749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36" name="Rectangle 749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528" name="Group 7496"/>
            <p:cNvGrpSpPr>
              <a:grpSpLocks/>
            </p:cNvGrpSpPr>
            <p:nvPr/>
          </p:nvGrpSpPr>
          <p:grpSpPr bwMode="auto">
            <a:xfrm>
              <a:off x="864" y="1728"/>
              <a:ext cx="2880" cy="288"/>
              <a:chOff x="864" y="1152"/>
              <a:chExt cx="2880" cy="288"/>
            </a:xfrm>
          </p:grpSpPr>
          <p:sp>
            <p:nvSpPr>
              <p:cNvPr id="12617" name="Rectangle 749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18" name="Rectangle 749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19" name="Rectangle 749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20" name="Rectangle 750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21" name="Rectangle 750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22" name="Rectangle 750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23" name="Rectangle 750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24" name="Rectangle 750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25" name="Rectangle 750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26" name="Rectangle 750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529" name="Group 7507"/>
            <p:cNvGrpSpPr>
              <a:grpSpLocks/>
            </p:cNvGrpSpPr>
            <p:nvPr/>
          </p:nvGrpSpPr>
          <p:grpSpPr bwMode="auto">
            <a:xfrm>
              <a:off x="864" y="2016"/>
              <a:ext cx="2880" cy="288"/>
              <a:chOff x="864" y="1152"/>
              <a:chExt cx="2880" cy="288"/>
            </a:xfrm>
          </p:grpSpPr>
          <p:sp>
            <p:nvSpPr>
              <p:cNvPr id="12607" name="Rectangle 750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08" name="Rectangle 750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09" name="Rectangle 751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10" name="Rectangle 751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11" name="Rectangle 751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12" name="Rectangle 751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13" name="Rectangle 751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14" name="Rectangle 751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15" name="Rectangle 751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16" name="Rectangle 751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530" name="Group 7518"/>
            <p:cNvGrpSpPr>
              <a:grpSpLocks/>
            </p:cNvGrpSpPr>
            <p:nvPr/>
          </p:nvGrpSpPr>
          <p:grpSpPr bwMode="auto">
            <a:xfrm>
              <a:off x="864" y="2304"/>
              <a:ext cx="2880" cy="288"/>
              <a:chOff x="864" y="1152"/>
              <a:chExt cx="2880" cy="288"/>
            </a:xfrm>
          </p:grpSpPr>
          <p:sp>
            <p:nvSpPr>
              <p:cNvPr id="12597" name="Rectangle 751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98" name="Rectangle 752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99" name="Rectangle 752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00" name="Rectangle 752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01" name="Rectangle 752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02" name="Rectangle 752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03" name="Rectangle 752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04" name="Rectangle 752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05" name="Rectangle 752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606" name="Rectangle 752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531" name="Group 7529"/>
            <p:cNvGrpSpPr>
              <a:grpSpLocks/>
            </p:cNvGrpSpPr>
            <p:nvPr/>
          </p:nvGrpSpPr>
          <p:grpSpPr bwMode="auto">
            <a:xfrm>
              <a:off x="864" y="2592"/>
              <a:ext cx="2880" cy="288"/>
              <a:chOff x="864" y="1152"/>
              <a:chExt cx="2880" cy="288"/>
            </a:xfrm>
          </p:grpSpPr>
          <p:sp>
            <p:nvSpPr>
              <p:cNvPr id="12587" name="Rectangle 753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88" name="Rectangle 753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89" name="Rectangle 753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90" name="Rectangle 753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91" name="Rectangle 753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92" name="Rectangle 753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93" name="Rectangle 753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94" name="Rectangle 753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95" name="Rectangle 753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96" name="Rectangle 753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532" name="Group 7540"/>
            <p:cNvGrpSpPr>
              <a:grpSpLocks/>
            </p:cNvGrpSpPr>
            <p:nvPr/>
          </p:nvGrpSpPr>
          <p:grpSpPr bwMode="auto">
            <a:xfrm>
              <a:off x="864" y="2880"/>
              <a:ext cx="2880" cy="288"/>
              <a:chOff x="864" y="1152"/>
              <a:chExt cx="2880" cy="288"/>
            </a:xfrm>
          </p:grpSpPr>
          <p:sp>
            <p:nvSpPr>
              <p:cNvPr id="12577" name="Rectangle 754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78" name="Rectangle 754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79" name="Rectangle 754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80" name="Rectangle 754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81" name="Rectangle 754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82" name="Rectangle 754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83" name="Rectangle 754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84" name="Rectangle 754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85" name="Rectangle 754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86" name="Rectangle 755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533" name="Group 7551"/>
            <p:cNvGrpSpPr>
              <a:grpSpLocks/>
            </p:cNvGrpSpPr>
            <p:nvPr/>
          </p:nvGrpSpPr>
          <p:grpSpPr bwMode="auto">
            <a:xfrm>
              <a:off x="864" y="3168"/>
              <a:ext cx="2880" cy="288"/>
              <a:chOff x="864" y="1152"/>
              <a:chExt cx="2880" cy="288"/>
            </a:xfrm>
          </p:grpSpPr>
          <p:sp>
            <p:nvSpPr>
              <p:cNvPr id="12567" name="Rectangle 755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68" name="Rectangle 755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69" name="Rectangle 755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70" name="Rectangle 755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71" name="Rectangle 755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72" name="Rectangle 755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73" name="Rectangle 755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74" name="Rectangle 755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75" name="Rectangle 756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76" name="Rectangle 756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534" name="Group 7562"/>
            <p:cNvGrpSpPr>
              <a:grpSpLocks/>
            </p:cNvGrpSpPr>
            <p:nvPr/>
          </p:nvGrpSpPr>
          <p:grpSpPr bwMode="auto">
            <a:xfrm>
              <a:off x="864" y="3456"/>
              <a:ext cx="2880" cy="288"/>
              <a:chOff x="864" y="1152"/>
              <a:chExt cx="2880" cy="288"/>
            </a:xfrm>
          </p:grpSpPr>
          <p:sp>
            <p:nvSpPr>
              <p:cNvPr id="12557" name="Rectangle 756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58" name="Rectangle 756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59" name="Rectangle 756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60" name="Rectangle 756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61" name="Rectangle 756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62" name="Rectangle 756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63" name="Rectangle 756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64" name="Rectangle 757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65" name="Rectangle 757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66" name="Rectangle 757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535" name="Group 7573"/>
            <p:cNvGrpSpPr>
              <a:grpSpLocks/>
            </p:cNvGrpSpPr>
            <p:nvPr/>
          </p:nvGrpSpPr>
          <p:grpSpPr bwMode="auto">
            <a:xfrm>
              <a:off x="864" y="3744"/>
              <a:ext cx="2880" cy="288"/>
              <a:chOff x="864" y="1152"/>
              <a:chExt cx="2880" cy="288"/>
            </a:xfrm>
          </p:grpSpPr>
          <p:sp>
            <p:nvSpPr>
              <p:cNvPr id="12547" name="Rectangle 757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48" name="Rectangle 757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49" name="Rectangle 757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50" name="Rectangle 757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51" name="Rectangle 757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52" name="Rectangle 757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53" name="Rectangle 758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54" name="Rectangle 758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55" name="Rectangle 758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56" name="Rectangle 758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536" name="Group 7584"/>
            <p:cNvGrpSpPr>
              <a:grpSpLocks/>
            </p:cNvGrpSpPr>
            <p:nvPr/>
          </p:nvGrpSpPr>
          <p:grpSpPr bwMode="auto">
            <a:xfrm>
              <a:off x="864" y="3744"/>
              <a:ext cx="2880" cy="288"/>
              <a:chOff x="864" y="1152"/>
              <a:chExt cx="2880" cy="288"/>
            </a:xfrm>
          </p:grpSpPr>
          <p:sp>
            <p:nvSpPr>
              <p:cNvPr id="12537" name="Rectangle 758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38" name="Rectangle 758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39" name="Rectangle 758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40" name="Rectangle 758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41" name="Rectangle 758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42" name="Rectangle 759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43" name="Rectangle 759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44" name="Rectangle 759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45" name="Rectangle 759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46" name="Rectangle 759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84" name="Group 7595"/>
          <p:cNvGrpSpPr>
            <a:grpSpLocks/>
          </p:cNvGrpSpPr>
          <p:nvPr/>
        </p:nvGrpSpPr>
        <p:grpSpPr bwMode="auto">
          <a:xfrm flipV="1">
            <a:off x="3733800" y="2743200"/>
            <a:ext cx="457200" cy="457200"/>
            <a:chOff x="864" y="1152"/>
            <a:chExt cx="2880" cy="2880"/>
          </a:xfrm>
        </p:grpSpPr>
        <p:grpSp>
          <p:nvGrpSpPr>
            <p:cNvPr id="12405" name="Group 7596"/>
            <p:cNvGrpSpPr>
              <a:grpSpLocks/>
            </p:cNvGrpSpPr>
            <p:nvPr/>
          </p:nvGrpSpPr>
          <p:grpSpPr bwMode="auto">
            <a:xfrm>
              <a:off x="864" y="1152"/>
              <a:ext cx="2880" cy="288"/>
              <a:chOff x="864" y="1152"/>
              <a:chExt cx="2880" cy="288"/>
            </a:xfrm>
          </p:grpSpPr>
          <p:sp>
            <p:nvSpPr>
              <p:cNvPr id="12516" name="Rectangle 759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17" name="Rectangle 759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18" name="Rectangle 759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19" name="Rectangle 760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20" name="Rectangle 760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21" name="Rectangle 760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22" name="Rectangle 760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23" name="Rectangle 760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24" name="Rectangle 760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25" name="Rectangle 760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406" name="Group 7607"/>
            <p:cNvGrpSpPr>
              <a:grpSpLocks/>
            </p:cNvGrpSpPr>
            <p:nvPr/>
          </p:nvGrpSpPr>
          <p:grpSpPr bwMode="auto">
            <a:xfrm>
              <a:off x="864" y="1440"/>
              <a:ext cx="2880" cy="288"/>
              <a:chOff x="864" y="1152"/>
              <a:chExt cx="2880" cy="288"/>
            </a:xfrm>
          </p:grpSpPr>
          <p:sp>
            <p:nvSpPr>
              <p:cNvPr id="12506" name="Rectangle 760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07" name="Rectangle 760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08" name="Rectangle 761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09" name="Rectangle 761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10" name="Rectangle 761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11" name="Rectangle 761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12" name="Rectangle 761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13" name="Rectangle 761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14" name="Rectangle 761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15" name="Rectangle 761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407" name="Group 7618"/>
            <p:cNvGrpSpPr>
              <a:grpSpLocks/>
            </p:cNvGrpSpPr>
            <p:nvPr/>
          </p:nvGrpSpPr>
          <p:grpSpPr bwMode="auto">
            <a:xfrm>
              <a:off x="864" y="1728"/>
              <a:ext cx="2880" cy="288"/>
              <a:chOff x="864" y="1152"/>
              <a:chExt cx="2880" cy="288"/>
            </a:xfrm>
          </p:grpSpPr>
          <p:sp>
            <p:nvSpPr>
              <p:cNvPr id="12496" name="Rectangle 761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97" name="Rectangle 762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98" name="Rectangle 762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99" name="Rectangle 762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00" name="Rectangle 762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01" name="Rectangle 762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02" name="Rectangle 762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03" name="Rectangle 762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04" name="Rectangle 762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505" name="Rectangle 762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408" name="Group 7629"/>
            <p:cNvGrpSpPr>
              <a:grpSpLocks/>
            </p:cNvGrpSpPr>
            <p:nvPr/>
          </p:nvGrpSpPr>
          <p:grpSpPr bwMode="auto">
            <a:xfrm>
              <a:off x="864" y="2016"/>
              <a:ext cx="2880" cy="288"/>
              <a:chOff x="864" y="1152"/>
              <a:chExt cx="2880" cy="288"/>
            </a:xfrm>
          </p:grpSpPr>
          <p:sp>
            <p:nvSpPr>
              <p:cNvPr id="12486" name="Rectangle 763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87" name="Rectangle 763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88" name="Rectangle 763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89" name="Rectangle 763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90" name="Rectangle 763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91" name="Rectangle 763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92" name="Rectangle 763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93" name="Rectangle 763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94" name="Rectangle 763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95" name="Rectangle 763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409" name="Group 7640"/>
            <p:cNvGrpSpPr>
              <a:grpSpLocks/>
            </p:cNvGrpSpPr>
            <p:nvPr/>
          </p:nvGrpSpPr>
          <p:grpSpPr bwMode="auto">
            <a:xfrm>
              <a:off x="864" y="2304"/>
              <a:ext cx="2880" cy="288"/>
              <a:chOff x="864" y="1152"/>
              <a:chExt cx="2880" cy="288"/>
            </a:xfrm>
          </p:grpSpPr>
          <p:sp>
            <p:nvSpPr>
              <p:cNvPr id="12476" name="Rectangle 764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77" name="Rectangle 764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78" name="Rectangle 764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79" name="Rectangle 764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80" name="Rectangle 764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81" name="Rectangle 764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82" name="Rectangle 764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83" name="Rectangle 764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84" name="Rectangle 764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85" name="Rectangle 765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410" name="Group 7651"/>
            <p:cNvGrpSpPr>
              <a:grpSpLocks/>
            </p:cNvGrpSpPr>
            <p:nvPr/>
          </p:nvGrpSpPr>
          <p:grpSpPr bwMode="auto">
            <a:xfrm>
              <a:off x="864" y="2592"/>
              <a:ext cx="2880" cy="288"/>
              <a:chOff x="864" y="1152"/>
              <a:chExt cx="2880" cy="288"/>
            </a:xfrm>
          </p:grpSpPr>
          <p:sp>
            <p:nvSpPr>
              <p:cNvPr id="12466" name="Rectangle 765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67" name="Rectangle 765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68" name="Rectangle 765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69" name="Rectangle 765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70" name="Rectangle 765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71" name="Rectangle 765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72" name="Rectangle 765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73" name="Rectangle 765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74" name="Rectangle 766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75" name="Rectangle 766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411" name="Group 7662"/>
            <p:cNvGrpSpPr>
              <a:grpSpLocks/>
            </p:cNvGrpSpPr>
            <p:nvPr/>
          </p:nvGrpSpPr>
          <p:grpSpPr bwMode="auto">
            <a:xfrm>
              <a:off x="864" y="2880"/>
              <a:ext cx="2880" cy="288"/>
              <a:chOff x="864" y="1152"/>
              <a:chExt cx="2880" cy="288"/>
            </a:xfrm>
          </p:grpSpPr>
          <p:sp>
            <p:nvSpPr>
              <p:cNvPr id="12456" name="Rectangle 766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57" name="Rectangle 766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58" name="Rectangle 766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59" name="Rectangle 766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60" name="Rectangle 766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61" name="Rectangle 766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62" name="Rectangle 766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63" name="Rectangle 767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64" name="Rectangle 767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65" name="Rectangle 767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412" name="Group 7673"/>
            <p:cNvGrpSpPr>
              <a:grpSpLocks/>
            </p:cNvGrpSpPr>
            <p:nvPr/>
          </p:nvGrpSpPr>
          <p:grpSpPr bwMode="auto">
            <a:xfrm>
              <a:off x="864" y="3168"/>
              <a:ext cx="2880" cy="288"/>
              <a:chOff x="864" y="1152"/>
              <a:chExt cx="2880" cy="288"/>
            </a:xfrm>
          </p:grpSpPr>
          <p:sp>
            <p:nvSpPr>
              <p:cNvPr id="12446" name="Rectangle 767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47" name="Rectangle 767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48" name="Rectangle 767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49" name="Rectangle 767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50" name="Rectangle 767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51" name="Rectangle 767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52" name="Rectangle 768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53" name="Rectangle 768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54" name="Rectangle 768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55" name="Rectangle 768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413" name="Group 7684"/>
            <p:cNvGrpSpPr>
              <a:grpSpLocks/>
            </p:cNvGrpSpPr>
            <p:nvPr/>
          </p:nvGrpSpPr>
          <p:grpSpPr bwMode="auto">
            <a:xfrm>
              <a:off x="864" y="3456"/>
              <a:ext cx="2880" cy="288"/>
              <a:chOff x="864" y="1152"/>
              <a:chExt cx="2880" cy="288"/>
            </a:xfrm>
          </p:grpSpPr>
          <p:sp>
            <p:nvSpPr>
              <p:cNvPr id="12436" name="Rectangle 768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37" name="Rectangle 768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38" name="Rectangle 768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39" name="Rectangle 768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40" name="Rectangle 768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41" name="Rectangle 769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42" name="Rectangle 769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43" name="Rectangle 769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44" name="Rectangle 769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45" name="Rectangle 769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414" name="Group 7695"/>
            <p:cNvGrpSpPr>
              <a:grpSpLocks/>
            </p:cNvGrpSpPr>
            <p:nvPr/>
          </p:nvGrpSpPr>
          <p:grpSpPr bwMode="auto">
            <a:xfrm>
              <a:off x="864" y="3744"/>
              <a:ext cx="2880" cy="288"/>
              <a:chOff x="864" y="1152"/>
              <a:chExt cx="2880" cy="288"/>
            </a:xfrm>
          </p:grpSpPr>
          <p:sp>
            <p:nvSpPr>
              <p:cNvPr id="12426" name="Rectangle 769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27" name="Rectangle 769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28" name="Rectangle 769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29" name="Rectangle 769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30" name="Rectangle 770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31" name="Rectangle 770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32" name="Rectangle 770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33" name="Rectangle 770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34" name="Rectangle 770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35" name="Rectangle 770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415" name="Group 7706"/>
            <p:cNvGrpSpPr>
              <a:grpSpLocks/>
            </p:cNvGrpSpPr>
            <p:nvPr/>
          </p:nvGrpSpPr>
          <p:grpSpPr bwMode="auto">
            <a:xfrm>
              <a:off x="864" y="3744"/>
              <a:ext cx="2880" cy="288"/>
              <a:chOff x="864" y="1152"/>
              <a:chExt cx="2880" cy="288"/>
            </a:xfrm>
          </p:grpSpPr>
          <p:sp>
            <p:nvSpPr>
              <p:cNvPr id="12416" name="Rectangle 770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17" name="Rectangle 770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18" name="Rectangle 770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19" name="Rectangle 771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20" name="Rectangle 771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21" name="Rectangle 771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22" name="Rectangle 771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23" name="Rectangle 771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24" name="Rectangle 771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25" name="Rectangle 771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85" name="Group 7717"/>
          <p:cNvGrpSpPr>
            <a:grpSpLocks/>
          </p:cNvGrpSpPr>
          <p:nvPr/>
        </p:nvGrpSpPr>
        <p:grpSpPr bwMode="auto">
          <a:xfrm flipV="1">
            <a:off x="3810000" y="1600200"/>
            <a:ext cx="457200" cy="457200"/>
            <a:chOff x="864" y="1152"/>
            <a:chExt cx="2880" cy="2880"/>
          </a:xfrm>
        </p:grpSpPr>
        <p:grpSp>
          <p:nvGrpSpPr>
            <p:cNvPr id="12284" name="Group 7718"/>
            <p:cNvGrpSpPr>
              <a:grpSpLocks/>
            </p:cNvGrpSpPr>
            <p:nvPr/>
          </p:nvGrpSpPr>
          <p:grpSpPr bwMode="auto">
            <a:xfrm>
              <a:off x="864" y="1152"/>
              <a:ext cx="2880" cy="288"/>
              <a:chOff x="864" y="1152"/>
              <a:chExt cx="2880" cy="288"/>
            </a:xfrm>
          </p:grpSpPr>
          <p:sp>
            <p:nvSpPr>
              <p:cNvPr id="12395" name="Rectangle 771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96" name="Rectangle 772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97" name="Rectangle 772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98" name="Rectangle 772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99" name="Rectangle 772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00" name="Rectangle 772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01" name="Rectangle 772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02" name="Rectangle 772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03" name="Rectangle 772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404" name="Rectangle 772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285" name="Group 7729"/>
            <p:cNvGrpSpPr>
              <a:grpSpLocks/>
            </p:cNvGrpSpPr>
            <p:nvPr/>
          </p:nvGrpSpPr>
          <p:grpSpPr bwMode="auto">
            <a:xfrm>
              <a:off x="864" y="1440"/>
              <a:ext cx="2880" cy="288"/>
              <a:chOff x="864" y="1152"/>
              <a:chExt cx="2880" cy="288"/>
            </a:xfrm>
          </p:grpSpPr>
          <p:sp>
            <p:nvSpPr>
              <p:cNvPr id="12385" name="Rectangle 773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86" name="Rectangle 773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87" name="Rectangle 773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88" name="Rectangle 773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89" name="Rectangle 773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90" name="Rectangle 773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91" name="Rectangle 773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92" name="Rectangle 773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93" name="Rectangle 773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94" name="Rectangle 773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286" name="Group 7740"/>
            <p:cNvGrpSpPr>
              <a:grpSpLocks/>
            </p:cNvGrpSpPr>
            <p:nvPr/>
          </p:nvGrpSpPr>
          <p:grpSpPr bwMode="auto">
            <a:xfrm>
              <a:off x="864" y="1728"/>
              <a:ext cx="2880" cy="288"/>
              <a:chOff x="864" y="1152"/>
              <a:chExt cx="2880" cy="288"/>
            </a:xfrm>
          </p:grpSpPr>
          <p:sp>
            <p:nvSpPr>
              <p:cNvPr id="12375" name="Rectangle 774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76" name="Rectangle 774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77" name="Rectangle 774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78" name="Rectangle 774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79" name="Rectangle 774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80" name="Rectangle 774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81" name="Rectangle 774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82" name="Rectangle 774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83" name="Rectangle 774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84" name="Rectangle 775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287" name="Group 7751"/>
            <p:cNvGrpSpPr>
              <a:grpSpLocks/>
            </p:cNvGrpSpPr>
            <p:nvPr/>
          </p:nvGrpSpPr>
          <p:grpSpPr bwMode="auto">
            <a:xfrm>
              <a:off x="864" y="2016"/>
              <a:ext cx="2880" cy="288"/>
              <a:chOff x="864" y="1152"/>
              <a:chExt cx="2880" cy="288"/>
            </a:xfrm>
          </p:grpSpPr>
          <p:sp>
            <p:nvSpPr>
              <p:cNvPr id="12365" name="Rectangle 775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66" name="Rectangle 775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67" name="Rectangle 775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68" name="Rectangle 775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69" name="Rectangle 775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70" name="Rectangle 775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71" name="Rectangle 775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72" name="Rectangle 775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73" name="Rectangle 776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74" name="Rectangle 776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288" name="Group 7762"/>
            <p:cNvGrpSpPr>
              <a:grpSpLocks/>
            </p:cNvGrpSpPr>
            <p:nvPr/>
          </p:nvGrpSpPr>
          <p:grpSpPr bwMode="auto">
            <a:xfrm>
              <a:off x="864" y="2304"/>
              <a:ext cx="2880" cy="288"/>
              <a:chOff x="864" y="1152"/>
              <a:chExt cx="2880" cy="288"/>
            </a:xfrm>
          </p:grpSpPr>
          <p:sp>
            <p:nvSpPr>
              <p:cNvPr id="12355" name="Rectangle 776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56" name="Rectangle 776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57" name="Rectangle 776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58" name="Rectangle 776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59" name="Rectangle 776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60" name="Rectangle 776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61" name="Rectangle 776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62" name="Rectangle 777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63" name="Rectangle 777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64" name="Rectangle 777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289" name="Group 7773"/>
            <p:cNvGrpSpPr>
              <a:grpSpLocks/>
            </p:cNvGrpSpPr>
            <p:nvPr/>
          </p:nvGrpSpPr>
          <p:grpSpPr bwMode="auto">
            <a:xfrm>
              <a:off x="864" y="2592"/>
              <a:ext cx="2880" cy="288"/>
              <a:chOff x="864" y="1152"/>
              <a:chExt cx="2880" cy="288"/>
            </a:xfrm>
          </p:grpSpPr>
          <p:sp>
            <p:nvSpPr>
              <p:cNvPr id="12345" name="Rectangle 777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46" name="Rectangle 777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47" name="Rectangle 777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48" name="Rectangle 777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49" name="Rectangle 777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50" name="Rectangle 777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51" name="Rectangle 778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52" name="Rectangle 778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53" name="Rectangle 778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54" name="Rectangle 778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290" name="Group 7784"/>
            <p:cNvGrpSpPr>
              <a:grpSpLocks/>
            </p:cNvGrpSpPr>
            <p:nvPr/>
          </p:nvGrpSpPr>
          <p:grpSpPr bwMode="auto">
            <a:xfrm>
              <a:off x="864" y="2880"/>
              <a:ext cx="2880" cy="288"/>
              <a:chOff x="864" y="1152"/>
              <a:chExt cx="2880" cy="288"/>
            </a:xfrm>
          </p:grpSpPr>
          <p:sp>
            <p:nvSpPr>
              <p:cNvPr id="12335" name="Rectangle 778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36" name="Rectangle 778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37" name="Rectangle 778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38" name="Rectangle 778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39" name="Rectangle 778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40" name="Rectangle 779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41" name="Rectangle 779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42" name="Rectangle 779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43" name="Rectangle 779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44" name="Rectangle 779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291" name="Group 7795"/>
            <p:cNvGrpSpPr>
              <a:grpSpLocks/>
            </p:cNvGrpSpPr>
            <p:nvPr/>
          </p:nvGrpSpPr>
          <p:grpSpPr bwMode="auto">
            <a:xfrm>
              <a:off x="864" y="3168"/>
              <a:ext cx="2880" cy="288"/>
              <a:chOff x="864" y="1152"/>
              <a:chExt cx="2880" cy="288"/>
            </a:xfrm>
          </p:grpSpPr>
          <p:sp>
            <p:nvSpPr>
              <p:cNvPr id="12325" name="Rectangle 779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26" name="Rectangle 779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27" name="Rectangle 779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28" name="Rectangle 779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29" name="Rectangle 780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30" name="Rectangle 780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31" name="Rectangle 780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32" name="Rectangle 780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33" name="Rectangle 780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34" name="Rectangle 780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292" name="Group 7806"/>
            <p:cNvGrpSpPr>
              <a:grpSpLocks/>
            </p:cNvGrpSpPr>
            <p:nvPr/>
          </p:nvGrpSpPr>
          <p:grpSpPr bwMode="auto">
            <a:xfrm>
              <a:off x="864" y="3456"/>
              <a:ext cx="2880" cy="288"/>
              <a:chOff x="864" y="1152"/>
              <a:chExt cx="2880" cy="288"/>
            </a:xfrm>
          </p:grpSpPr>
          <p:sp>
            <p:nvSpPr>
              <p:cNvPr id="12315" name="Rectangle 780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16" name="Rectangle 780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17" name="Rectangle 780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18" name="Rectangle 781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19" name="Rectangle 781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20" name="Rectangle 781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21" name="Rectangle 781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22" name="Rectangle 781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23" name="Rectangle 781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24" name="Rectangle 781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293" name="Group 7817"/>
            <p:cNvGrpSpPr>
              <a:grpSpLocks/>
            </p:cNvGrpSpPr>
            <p:nvPr/>
          </p:nvGrpSpPr>
          <p:grpSpPr bwMode="auto">
            <a:xfrm>
              <a:off x="864" y="3744"/>
              <a:ext cx="2880" cy="288"/>
              <a:chOff x="864" y="1152"/>
              <a:chExt cx="2880" cy="288"/>
            </a:xfrm>
          </p:grpSpPr>
          <p:sp>
            <p:nvSpPr>
              <p:cNvPr id="12305" name="Rectangle 781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06" name="Rectangle 781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07" name="Rectangle 782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08" name="Rectangle 782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09" name="Rectangle 782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10" name="Rectangle 782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11" name="Rectangle 782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12" name="Rectangle 782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13" name="Rectangle 782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14" name="Rectangle 782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294" name="Group 7828"/>
            <p:cNvGrpSpPr>
              <a:grpSpLocks/>
            </p:cNvGrpSpPr>
            <p:nvPr/>
          </p:nvGrpSpPr>
          <p:grpSpPr bwMode="auto">
            <a:xfrm>
              <a:off x="864" y="3744"/>
              <a:ext cx="2880" cy="288"/>
              <a:chOff x="864" y="1152"/>
              <a:chExt cx="2880" cy="288"/>
            </a:xfrm>
          </p:grpSpPr>
          <p:sp>
            <p:nvSpPr>
              <p:cNvPr id="12295" name="Rectangle 782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96" name="Rectangle 783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97" name="Rectangle 783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98" name="Rectangle 783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99" name="Rectangle 783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00" name="Rectangle 783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01" name="Rectangle 783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02" name="Rectangle 783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03" name="Rectangle 783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304" name="Rectangle 783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86" name="Group 7839"/>
          <p:cNvGrpSpPr>
            <a:grpSpLocks/>
          </p:cNvGrpSpPr>
          <p:nvPr/>
        </p:nvGrpSpPr>
        <p:grpSpPr bwMode="auto">
          <a:xfrm flipV="1">
            <a:off x="3048000" y="2743200"/>
            <a:ext cx="457200" cy="457200"/>
            <a:chOff x="864" y="1152"/>
            <a:chExt cx="2880" cy="2880"/>
          </a:xfrm>
        </p:grpSpPr>
        <p:grpSp>
          <p:nvGrpSpPr>
            <p:cNvPr id="12163" name="Group 7840"/>
            <p:cNvGrpSpPr>
              <a:grpSpLocks/>
            </p:cNvGrpSpPr>
            <p:nvPr/>
          </p:nvGrpSpPr>
          <p:grpSpPr bwMode="auto">
            <a:xfrm>
              <a:off x="864" y="1152"/>
              <a:ext cx="2880" cy="288"/>
              <a:chOff x="864" y="1152"/>
              <a:chExt cx="2880" cy="288"/>
            </a:xfrm>
          </p:grpSpPr>
          <p:sp>
            <p:nvSpPr>
              <p:cNvPr id="12274" name="Rectangle 784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75" name="Rectangle 784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76" name="Rectangle 784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77" name="Rectangle 784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78" name="Rectangle 784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79" name="Rectangle 784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80" name="Rectangle 784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81" name="Rectangle 784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82" name="Rectangle 784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83" name="Rectangle 785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164" name="Group 7851"/>
            <p:cNvGrpSpPr>
              <a:grpSpLocks/>
            </p:cNvGrpSpPr>
            <p:nvPr/>
          </p:nvGrpSpPr>
          <p:grpSpPr bwMode="auto">
            <a:xfrm>
              <a:off x="864" y="1440"/>
              <a:ext cx="2880" cy="288"/>
              <a:chOff x="864" y="1152"/>
              <a:chExt cx="2880" cy="288"/>
            </a:xfrm>
          </p:grpSpPr>
          <p:sp>
            <p:nvSpPr>
              <p:cNvPr id="12264" name="Rectangle 785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65" name="Rectangle 785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66" name="Rectangle 785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67" name="Rectangle 785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68" name="Rectangle 785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69" name="Rectangle 785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70" name="Rectangle 785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71" name="Rectangle 785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72" name="Rectangle 786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73" name="Rectangle 786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165" name="Group 7862"/>
            <p:cNvGrpSpPr>
              <a:grpSpLocks/>
            </p:cNvGrpSpPr>
            <p:nvPr/>
          </p:nvGrpSpPr>
          <p:grpSpPr bwMode="auto">
            <a:xfrm>
              <a:off x="864" y="1728"/>
              <a:ext cx="2880" cy="288"/>
              <a:chOff x="864" y="1152"/>
              <a:chExt cx="2880" cy="288"/>
            </a:xfrm>
          </p:grpSpPr>
          <p:sp>
            <p:nvSpPr>
              <p:cNvPr id="12254" name="Rectangle 786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55" name="Rectangle 786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56" name="Rectangle 786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57" name="Rectangle 786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58" name="Rectangle 786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59" name="Rectangle 786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60" name="Rectangle 786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61" name="Rectangle 787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62" name="Rectangle 787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63" name="Rectangle 787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166" name="Group 7873"/>
            <p:cNvGrpSpPr>
              <a:grpSpLocks/>
            </p:cNvGrpSpPr>
            <p:nvPr/>
          </p:nvGrpSpPr>
          <p:grpSpPr bwMode="auto">
            <a:xfrm>
              <a:off x="864" y="2016"/>
              <a:ext cx="2880" cy="288"/>
              <a:chOff x="864" y="1152"/>
              <a:chExt cx="2880" cy="288"/>
            </a:xfrm>
          </p:grpSpPr>
          <p:sp>
            <p:nvSpPr>
              <p:cNvPr id="12244" name="Rectangle 787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45" name="Rectangle 787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46" name="Rectangle 787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47" name="Rectangle 787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48" name="Rectangle 787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49" name="Rectangle 787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50" name="Rectangle 788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51" name="Rectangle 788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52" name="Rectangle 788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53" name="Rectangle 788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167" name="Group 7884"/>
            <p:cNvGrpSpPr>
              <a:grpSpLocks/>
            </p:cNvGrpSpPr>
            <p:nvPr/>
          </p:nvGrpSpPr>
          <p:grpSpPr bwMode="auto">
            <a:xfrm>
              <a:off x="864" y="2304"/>
              <a:ext cx="2880" cy="288"/>
              <a:chOff x="864" y="1152"/>
              <a:chExt cx="2880" cy="288"/>
            </a:xfrm>
          </p:grpSpPr>
          <p:sp>
            <p:nvSpPr>
              <p:cNvPr id="12234" name="Rectangle 788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35" name="Rectangle 788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36" name="Rectangle 788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37" name="Rectangle 788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38" name="Rectangle 788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39" name="Rectangle 789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40" name="Rectangle 789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41" name="Rectangle 789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42" name="Rectangle 789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43" name="Rectangle 789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168" name="Group 7895"/>
            <p:cNvGrpSpPr>
              <a:grpSpLocks/>
            </p:cNvGrpSpPr>
            <p:nvPr/>
          </p:nvGrpSpPr>
          <p:grpSpPr bwMode="auto">
            <a:xfrm>
              <a:off x="864" y="2592"/>
              <a:ext cx="2880" cy="288"/>
              <a:chOff x="864" y="1152"/>
              <a:chExt cx="2880" cy="288"/>
            </a:xfrm>
          </p:grpSpPr>
          <p:sp>
            <p:nvSpPr>
              <p:cNvPr id="12224" name="Rectangle 789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25" name="Rectangle 789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26" name="Rectangle 789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27" name="Rectangle 789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28" name="Rectangle 790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29" name="Rectangle 790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30" name="Rectangle 790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31" name="Rectangle 790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32" name="Rectangle 790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33" name="Rectangle 790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169" name="Group 7906"/>
            <p:cNvGrpSpPr>
              <a:grpSpLocks/>
            </p:cNvGrpSpPr>
            <p:nvPr/>
          </p:nvGrpSpPr>
          <p:grpSpPr bwMode="auto">
            <a:xfrm>
              <a:off x="864" y="2880"/>
              <a:ext cx="2880" cy="288"/>
              <a:chOff x="864" y="1152"/>
              <a:chExt cx="2880" cy="288"/>
            </a:xfrm>
          </p:grpSpPr>
          <p:sp>
            <p:nvSpPr>
              <p:cNvPr id="12214" name="Rectangle 790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15" name="Rectangle 790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16" name="Rectangle 790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17" name="Rectangle 791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18" name="Rectangle 791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19" name="Rectangle 791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20" name="Rectangle 791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21" name="Rectangle 791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22" name="Rectangle 791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23" name="Rectangle 791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170" name="Group 7917"/>
            <p:cNvGrpSpPr>
              <a:grpSpLocks/>
            </p:cNvGrpSpPr>
            <p:nvPr/>
          </p:nvGrpSpPr>
          <p:grpSpPr bwMode="auto">
            <a:xfrm>
              <a:off x="864" y="3168"/>
              <a:ext cx="2880" cy="288"/>
              <a:chOff x="864" y="1152"/>
              <a:chExt cx="2880" cy="288"/>
            </a:xfrm>
          </p:grpSpPr>
          <p:sp>
            <p:nvSpPr>
              <p:cNvPr id="12204" name="Rectangle 791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05" name="Rectangle 791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06" name="Rectangle 792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07" name="Rectangle 792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08" name="Rectangle 792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09" name="Rectangle 792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10" name="Rectangle 792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11" name="Rectangle 792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12" name="Rectangle 792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13" name="Rectangle 792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171" name="Group 7928"/>
            <p:cNvGrpSpPr>
              <a:grpSpLocks/>
            </p:cNvGrpSpPr>
            <p:nvPr/>
          </p:nvGrpSpPr>
          <p:grpSpPr bwMode="auto">
            <a:xfrm>
              <a:off x="864" y="3456"/>
              <a:ext cx="2880" cy="288"/>
              <a:chOff x="864" y="1152"/>
              <a:chExt cx="2880" cy="288"/>
            </a:xfrm>
          </p:grpSpPr>
          <p:sp>
            <p:nvSpPr>
              <p:cNvPr id="12194" name="Rectangle 792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95" name="Rectangle 793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96" name="Rectangle 793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97" name="Rectangle 793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98" name="Rectangle 793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99" name="Rectangle 793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00" name="Rectangle 793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01" name="Rectangle 793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02" name="Rectangle 793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203" name="Rectangle 793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172" name="Group 7939"/>
            <p:cNvGrpSpPr>
              <a:grpSpLocks/>
            </p:cNvGrpSpPr>
            <p:nvPr/>
          </p:nvGrpSpPr>
          <p:grpSpPr bwMode="auto">
            <a:xfrm>
              <a:off x="864" y="3744"/>
              <a:ext cx="2880" cy="288"/>
              <a:chOff x="864" y="1152"/>
              <a:chExt cx="2880" cy="288"/>
            </a:xfrm>
          </p:grpSpPr>
          <p:sp>
            <p:nvSpPr>
              <p:cNvPr id="12184" name="Rectangle 794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85" name="Rectangle 794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86" name="Rectangle 794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87" name="Rectangle 794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88" name="Rectangle 794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89" name="Rectangle 794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90" name="Rectangle 794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91" name="Rectangle 794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92" name="Rectangle 794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93" name="Rectangle 794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173" name="Group 7950"/>
            <p:cNvGrpSpPr>
              <a:grpSpLocks/>
            </p:cNvGrpSpPr>
            <p:nvPr/>
          </p:nvGrpSpPr>
          <p:grpSpPr bwMode="auto">
            <a:xfrm>
              <a:off x="864" y="3744"/>
              <a:ext cx="2880" cy="288"/>
              <a:chOff x="864" y="1152"/>
              <a:chExt cx="2880" cy="288"/>
            </a:xfrm>
          </p:grpSpPr>
          <p:sp>
            <p:nvSpPr>
              <p:cNvPr id="12174" name="Rectangle 795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75" name="Rectangle 795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76" name="Rectangle 795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77" name="Rectangle 795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78" name="Rectangle 795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79" name="Rectangle 795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80" name="Rectangle 795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81" name="Rectangle 795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82" name="Rectangle 795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83" name="Rectangle 796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87" name="Group 9059"/>
          <p:cNvGrpSpPr>
            <a:grpSpLocks/>
          </p:cNvGrpSpPr>
          <p:nvPr/>
        </p:nvGrpSpPr>
        <p:grpSpPr bwMode="auto">
          <a:xfrm flipV="1">
            <a:off x="5029200" y="5029200"/>
            <a:ext cx="457200" cy="457200"/>
            <a:chOff x="864" y="1152"/>
            <a:chExt cx="2880" cy="2880"/>
          </a:xfrm>
        </p:grpSpPr>
        <p:grpSp>
          <p:nvGrpSpPr>
            <p:cNvPr id="12042" name="Group 9060"/>
            <p:cNvGrpSpPr>
              <a:grpSpLocks/>
            </p:cNvGrpSpPr>
            <p:nvPr/>
          </p:nvGrpSpPr>
          <p:grpSpPr bwMode="auto">
            <a:xfrm>
              <a:off x="864" y="1152"/>
              <a:ext cx="2880" cy="288"/>
              <a:chOff x="864" y="1152"/>
              <a:chExt cx="2880" cy="288"/>
            </a:xfrm>
          </p:grpSpPr>
          <p:sp>
            <p:nvSpPr>
              <p:cNvPr id="12153" name="Rectangle 906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54" name="Rectangle 906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55" name="Rectangle 906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56" name="Rectangle 906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57" name="Rectangle 906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58" name="Rectangle 906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59" name="Rectangle 906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60" name="Rectangle 906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61" name="Rectangle 906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62" name="Rectangle 907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043" name="Group 9071"/>
            <p:cNvGrpSpPr>
              <a:grpSpLocks/>
            </p:cNvGrpSpPr>
            <p:nvPr/>
          </p:nvGrpSpPr>
          <p:grpSpPr bwMode="auto">
            <a:xfrm>
              <a:off x="864" y="1440"/>
              <a:ext cx="2880" cy="288"/>
              <a:chOff x="864" y="1152"/>
              <a:chExt cx="2880" cy="288"/>
            </a:xfrm>
          </p:grpSpPr>
          <p:sp>
            <p:nvSpPr>
              <p:cNvPr id="12143" name="Rectangle 907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44" name="Rectangle 907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45" name="Rectangle 907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46" name="Rectangle 907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47" name="Rectangle 907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48" name="Rectangle 907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49" name="Rectangle 907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50" name="Rectangle 907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51" name="Rectangle 908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52" name="Rectangle 908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044" name="Group 9082"/>
            <p:cNvGrpSpPr>
              <a:grpSpLocks/>
            </p:cNvGrpSpPr>
            <p:nvPr/>
          </p:nvGrpSpPr>
          <p:grpSpPr bwMode="auto">
            <a:xfrm>
              <a:off x="864" y="1728"/>
              <a:ext cx="2880" cy="288"/>
              <a:chOff x="864" y="1152"/>
              <a:chExt cx="2880" cy="288"/>
            </a:xfrm>
          </p:grpSpPr>
          <p:sp>
            <p:nvSpPr>
              <p:cNvPr id="12133" name="Rectangle 908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34" name="Rectangle 908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35" name="Rectangle 908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36" name="Rectangle 908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37" name="Rectangle 908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38" name="Rectangle 908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39" name="Rectangle 908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40" name="Rectangle 909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41" name="Rectangle 909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42" name="Rectangle 909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045" name="Group 9093"/>
            <p:cNvGrpSpPr>
              <a:grpSpLocks/>
            </p:cNvGrpSpPr>
            <p:nvPr/>
          </p:nvGrpSpPr>
          <p:grpSpPr bwMode="auto">
            <a:xfrm>
              <a:off x="864" y="2016"/>
              <a:ext cx="2880" cy="288"/>
              <a:chOff x="864" y="1152"/>
              <a:chExt cx="2880" cy="288"/>
            </a:xfrm>
          </p:grpSpPr>
          <p:sp>
            <p:nvSpPr>
              <p:cNvPr id="12123" name="Rectangle 909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24" name="Rectangle 909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25" name="Rectangle 909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26" name="Rectangle 909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27" name="Rectangle 909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28" name="Rectangle 909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29" name="Rectangle 910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30" name="Rectangle 910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31" name="Rectangle 910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32" name="Rectangle 910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046" name="Group 9104"/>
            <p:cNvGrpSpPr>
              <a:grpSpLocks/>
            </p:cNvGrpSpPr>
            <p:nvPr/>
          </p:nvGrpSpPr>
          <p:grpSpPr bwMode="auto">
            <a:xfrm>
              <a:off x="864" y="2304"/>
              <a:ext cx="2880" cy="288"/>
              <a:chOff x="864" y="1152"/>
              <a:chExt cx="2880" cy="288"/>
            </a:xfrm>
          </p:grpSpPr>
          <p:sp>
            <p:nvSpPr>
              <p:cNvPr id="12113" name="Rectangle 910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14" name="Rectangle 910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15" name="Rectangle 910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16" name="Rectangle 910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17" name="Rectangle 910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18" name="Rectangle 911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19" name="Rectangle 911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20" name="Rectangle 911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21" name="Rectangle 911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22" name="Rectangle 911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047" name="Group 9115"/>
            <p:cNvGrpSpPr>
              <a:grpSpLocks/>
            </p:cNvGrpSpPr>
            <p:nvPr/>
          </p:nvGrpSpPr>
          <p:grpSpPr bwMode="auto">
            <a:xfrm>
              <a:off x="864" y="2592"/>
              <a:ext cx="2880" cy="288"/>
              <a:chOff x="864" y="1152"/>
              <a:chExt cx="2880" cy="288"/>
            </a:xfrm>
          </p:grpSpPr>
          <p:sp>
            <p:nvSpPr>
              <p:cNvPr id="12103" name="Rectangle 911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04" name="Rectangle 911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05" name="Rectangle 911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06" name="Rectangle 911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07" name="Rectangle 912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08" name="Rectangle 912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09" name="Rectangle 912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10" name="Rectangle 912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11" name="Rectangle 912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12" name="Rectangle 912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048" name="Group 9126"/>
            <p:cNvGrpSpPr>
              <a:grpSpLocks/>
            </p:cNvGrpSpPr>
            <p:nvPr/>
          </p:nvGrpSpPr>
          <p:grpSpPr bwMode="auto">
            <a:xfrm>
              <a:off x="864" y="2880"/>
              <a:ext cx="2880" cy="288"/>
              <a:chOff x="864" y="1152"/>
              <a:chExt cx="2880" cy="288"/>
            </a:xfrm>
          </p:grpSpPr>
          <p:sp>
            <p:nvSpPr>
              <p:cNvPr id="12093" name="Rectangle 912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94" name="Rectangle 912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95" name="Rectangle 912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96" name="Rectangle 913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97" name="Rectangle 913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98" name="Rectangle 913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99" name="Rectangle 913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00" name="Rectangle 913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01" name="Rectangle 913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102" name="Rectangle 913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049" name="Group 9137"/>
            <p:cNvGrpSpPr>
              <a:grpSpLocks/>
            </p:cNvGrpSpPr>
            <p:nvPr/>
          </p:nvGrpSpPr>
          <p:grpSpPr bwMode="auto">
            <a:xfrm>
              <a:off x="864" y="3168"/>
              <a:ext cx="2880" cy="288"/>
              <a:chOff x="864" y="1152"/>
              <a:chExt cx="2880" cy="288"/>
            </a:xfrm>
          </p:grpSpPr>
          <p:sp>
            <p:nvSpPr>
              <p:cNvPr id="12083" name="Rectangle 913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84" name="Rectangle 913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85" name="Rectangle 914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86" name="Rectangle 914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87" name="Rectangle 914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88" name="Rectangle 914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89" name="Rectangle 914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90" name="Rectangle 914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91" name="Rectangle 914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92" name="Rectangle 914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050" name="Group 9148"/>
            <p:cNvGrpSpPr>
              <a:grpSpLocks/>
            </p:cNvGrpSpPr>
            <p:nvPr/>
          </p:nvGrpSpPr>
          <p:grpSpPr bwMode="auto">
            <a:xfrm>
              <a:off x="864" y="3456"/>
              <a:ext cx="2880" cy="288"/>
              <a:chOff x="864" y="1152"/>
              <a:chExt cx="2880" cy="288"/>
            </a:xfrm>
          </p:grpSpPr>
          <p:sp>
            <p:nvSpPr>
              <p:cNvPr id="12073" name="Rectangle 914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74" name="Rectangle 915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75" name="Rectangle 915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76" name="Rectangle 915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77" name="Rectangle 915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78" name="Rectangle 915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79" name="Rectangle 915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80" name="Rectangle 915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81" name="Rectangle 915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82" name="Rectangle 915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051" name="Group 9159"/>
            <p:cNvGrpSpPr>
              <a:grpSpLocks/>
            </p:cNvGrpSpPr>
            <p:nvPr/>
          </p:nvGrpSpPr>
          <p:grpSpPr bwMode="auto">
            <a:xfrm>
              <a:off x="864" y="3744"/>
              <a:ext cx="2880" cy="288"/>
              <a:chOff x="864" y="1152"/>
              <a:chExt cx="2880" cy="288"/>
            </a:xfrm>
          </p:grpSpPr>
          <p:sp>
            <p:nvSpPr>
              <p:cNvPr id="12063" name="Rectangle 916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64" name="Rectangle 916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65" name="Rectangle 916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66" name="Rectangle 916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67" name="Rectangle 916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68" name="Rectangle 916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69" name="Rectangle 916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70" name="Rectangle 916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71" name="Rectangle 916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72" name="Rectangle 916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2052" name="Group 9170"/>
            <p:cNvGrpSpPr>
              <a:grpSpLocks/>
            </p:cNvGrpSpPr>
            <p:nvPr/>
          </p:nvGrpSpPr>
          <p:grpSpPr bwMode="auto">
            <a:xfrm>
              <a:off x="864" y="3744"/>
              <a:ext cx="2880" cy="288"/>
              <a:chOff x="864" y="1152"/>
              <a:chExt cx="2880" cy="288"/>
            </a:xfrm>
          </p:grpSpPr>
          <p:sp>
            <p:nvSpPr>
              <p:cNvPr id="12053" name="Rectangle 917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54" name="Rectangle 917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55" name="Rectangle 917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56" name="Rectangle 917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57" name="Rectangle 917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58" name="Rectangle 917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59" name="Rectangle 917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60" name="Rectangle 917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61" name="Rectangle 917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62" name="Rectangle 918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88" name="Group 9181"/>
          <p:cNvGrpSpPr>
            <a:grpSpLocks/>
          </p:cNvGrpSpPr>
          <p:nvPr/>
        </p:nvGrpSpPr>
        <p:grpSpPr bwMode="auto">
          <a:xfrm flipV="1">
            <a:off x="4419600" y="5029200"/>
            <a:ext cx="457200" cy="457200"/>
            <a:chOff x="864" y="1152"/>
            <a:chExt cx="2880" cy="2880"/>
          </a:xfrm>
        </p:grpSpPr>
        <p:grpSp>
          <p:nvGrpSpPr>
            <p:cNvPr id="11921" name="Group 9182"/>
            <p:cNvGrpSpPr>
              <a:grpSpLocks/>
            </p:cNvGrpSpPr>
            <p:nvPr/>
          </p:nvGrpSpPr>
          <p:grpSpPr bwMode="auto">
            <a:xfrm>
              <a:off x="864" y="1152"/>
              <a:ext cx="2880" cy="288"/>
              <a:chOff x="864" y="1152"/>
              <a:chExt cx="2880" cy="288"/>
            </a:xfrm>
          </p:grpSpPr>
          <p:sp>
            <p:nvSpPr>
              <p:cNvPr id="12032" name="Rectangle 918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33" name="Rectangle 918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34" name="Rectangle 918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35" name="Rectangle 918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36" name="Rectangle 918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37" name="Rectangle 918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38" name="Rectangle 918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39" name="Rectangle 919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40" name="Rectangle 919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41" name="Rectangle 919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922" name="Group 9193"/>
            <p:cNvGrpSpPr>
              <a:grpSpLocks/>
            </p:cNvGrpSpPr>
            <p:nvPr/>
          </p:nvGrpSpPr>
          <p:grpSpPr bwMode="auto">
            <a:xfrm>
              <a:off x="864" y="1440"/>
              <a:ext cx="2880" cy="288"/>
              <a:chOff x="864" y="1152"/>
              <a:chExt cx="2880" cy="288"/>
            </a:xfrm>
          </p:grpSpPr>
          <p:sp>
            <p:nvSpPr>
              <p:cNvPr id="12022" name="Rectangle 919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23" name="Rectangle 919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24" name="Rectangle 919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25" name="Rectangle 919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26" name="Rectangle 919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27" name="Rectangle 919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28" name="Rectangle 920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29" name="Rectangle 920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30" name="Rectangle 920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31" name="Rectangle 920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923" name="Group 9204"/>
            <p:cNvGrpSpPr>
              <a:grpSpLocks/>
            </p:cNvGrpSpPr>
            <p:nvPr/>
          </p:nvGrpSpPr>
          <p:grpSpPr bwMode="auto">
            <a:xfrm>
              <a:off x="864" y="1728"/>
              <a:ext cx="2880" cy="288"/>
              <a:chOff x="864" y="1152"/>
              <a:chExt cx="2880" cy="288"/>
            </a:xfrm>
          </p:grpSpPr>
          <p:sp>
            <p:nvSpPr>
              <p:cNvPr id="12012" name="Rectangle 920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13" name="Rectangle 920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14" name="Rectangle 920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15" name="Rectangle 920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16" name="Rectangle 920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17" name="Rectangle 921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18" name="Rectangle 921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19" name="Rectangle 921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20" name="Rectangle 921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21" name="Rectangle 921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924" name="Group 9215"/>
            <p:cNvGrpSpPr>
              <a:grpSpLocks/>
            </p:cNvGrpSpPr>
            <p:nvPr/>
          </p:nvGrpSpPr>
          <p:grpSpPr bwMode="auto">
            <a:xfrm>
              <a:off x="864" y="2016"/>
              <a:ext cx="2880" cy="288"/>
              <a:chOff x="864" y="1152"/>
              <a:chExt cx="2880" cy="288"/>
            </a:xfrm>
          </p:grpSpPr>
          <p:sp>
            <p:nvSpPr>
              <p:cNvPr id="12002" name="Rectangle 921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03" name="Rectangle 921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04" name="Rectangle 921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05" name="Rectangle 921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06" name="Rectangle 922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07" name="Rectangle 922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08" name="Rectangle 922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09" name="Rectangle 922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10" name="Rectangle 922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11" name="Rectangle 922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925" name="Group 9226"/>
            <p:cNvGrpSpPr>
              <a:grpSpLocks/>
            </p:cNvGrpSpPr>
            <p:nvPr/>
          </p:nvGrpSpPr>
          <p:grpSpPr bwMode="auto">
            <a:xfrm>
              <a:off x="864" y="2304"/>
              <a:ext cx="2880" cy="288"/>
              <a:chOff x="864" y="1152"/>
              <a:chExt cx="2880" cy="288"/>
            </a:xfrm>
          </p:grpSpPr>
          <p:sp>
            <p:nvSpPr>
              <p:cNvPr id="11992" name="Rectangle 922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93" name="Rectangle 922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94" name="Rectangle 922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95" name="Rectangle 923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96" name="Rectangle 923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97" name="Rectangle 923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98" name="Rectangle 923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99" name="Rectangle 923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00" name="Rectangle 923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2001" name="Rectangle 923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926" name="Group 9237"/>
            <p:cNvGrpSpPr>
              <a:grpSpLocks/>
            </p:cNvGrpSpPr>
            <p:nvPr/>
          </p:nvGrpSpPr>
          <p:grpSpPr bwMode="auto">
            <a:xfrm>
              <a:off x="864" y="2592"/>
              <a:ext cx="2880" cy="288"/>
              <a:chOff x="864" y="1152"/>
              <a:chExt cx="2880" cy="288"/>
            </a:xfrm>
          </p:grpSpPr>
          <p:sp>
            <p:nvSpPr>
              <p:cNvPr id="11982" name="Rectangle 923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83" name="Rectangle 923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84" name="Rectangle 924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85" name="Rectangle 924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86" name="Rectangle 924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87" name="Rectangle 924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88" name="Rectangle 924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89" name="Rectangle 924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90" name="Rectangle 924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91" name="Rectangle 924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927" name="Group 9248"/>
            <p:cNvGrpSpPr>
              <a:grpSpLocks/>
            </p:cNvGrpSpPr>
            <p:nvPr/>
          </p:nvGrpSpPr>
          <p:grpSpPr bwMode="auto">
            <a:xfrm>
              <a:off x="864" y="2880"/>
              <a:ext cx="2880" cy="288"/>
              <a:chOff x="864" y="1152"/>
              <a:chExt cx="2880" cy="288"/>
            </a:xfrm>
          </p:grpSpPr>
          <p:sp>
            <p:nvSpPr>
              <p:cNvPr id="11972" name="Rectangle 924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73" name="Rectangle 925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74" name="Rectangle 925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75" name="Rectangle 925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76" name="Rectangle 925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77" name="Rectangle 925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78" name="Rectangle 925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79" name="Rectangle 925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80" name="Rectangle 925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81" name="Rectangle 925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928" name="Group 9259"/>
            <p:cNvGrpSpPr>
              <a:grpSpLocks/>
            </p:cNvGrpSpPr>
            <p:nvPr/>
          </p:nvGrpSpPr>
          <p:grpSpPr bwMode="auto">
            <a:xfrm>
              <a:off x="864" y="3168"/>
              <a:ext cx="2880" cy="288"/>
              <a:chOff x="864" y="1152"/>
              <a:chExt cx="2880" cy="288"/>
            </a:xfrm>
          </p:grpSpPr>
          <p:sp>
            <p:nvSpPr>
              <p:cNvPr id="11962" name="Rectangle 926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63" name="Rectangle 926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64" name="Rectangle 926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65" name="Rectangle 926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66" name="Rectangle 926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67" name="Rectangle 926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68" name="Rectangle 926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69" name="Rectangle 926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70" name="Rectangle 926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71" name="Rectangle 926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929" name="Group 9270"/>
            <p:cNvGrpSpPr>
              <a:grpSpLocks/>
            </p:cNvGrpSpPr>
            <p:nvPr/>
          </p:nvGrpSpPr>
          <p:grpSpPr bwMode="auto">
            <a:xfrm>
              <a:off x="864" y="3456"/>
              <a:ext cx="2880" cy="288"/>
              <a:chOff x="864" y="1152"/>
              <a:chExt cx="2880" cy="288"/>
            </a:xfrm>
          </p:grpSpPr>
          <p:sp>
            <p:nvSpPr>
              <p:cNvPr id="11952" name="Rectangle 927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53" name="Rectangle 927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54" name="Rectangle 927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55" name="Rectangle 927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56" name="Rectangle 927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57" name="Rectangle 927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58" name="Rectangle 927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59" name="Rectangle 927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60" name="Rectangle 927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61" name="Rectangle 928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930" name="Group 9281"/>
            <p:cNvGrpSpPr>
              <a:grpSpLocks/>
            </p:cNvGrpSpPr>
            <p:nvPr/>
          </p:nvGrpSpPr>
          <p:grpSpPr bwMode="auto">
            <a:xfrm>
              <a:off x="864" y="3744"/>
              <a:ext cx="2880" cy="288"/>
              <a:chOff x="864" y="1152"/>
              <a:chExt cx="2880" cy="288"/>
            </a:xfrm>
          </p:grpSpPr>
          <p:sp>
            <p:nvSpPr>
              <p:cNvPr id="11942" name="Rectangle 928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43" name="Rectangle 928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44" name="Rectangle 928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45" name="Rectangle 928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46" name="Rectangle 928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47" name="Rectangle 928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48" name="Rectangle 928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49" name="Rectangle 928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50" name="Rectangle 929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51" name="Rectangle 929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931" name="Group 9292"/>
            <p:cNvGrpSpPr>
              <a:grpSpLocks/>
            </p:cNvGrpSpPr>
            <p:nvPr/>
          </p:nvGrpSpPr>
          <p:grpSpPr bwMode="auto">
            <a:xfrm>
              <a:off x="864" y="3744"/>
              <a:ext cx="2880" cy="288"/>
              <a:chOff x="864" y="1152"/>
              <a:chExt cx="2880" cy="288"/>
            </a:xfrm>
          </p:grpSpPr>
          <p:sp>
            <p:nvSpPr>
              <p:cNvPr id="11932" name="Rectangle 929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33" name="Rectangle 929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34" name="Rectangle 929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35" name="Rectangle 929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36" name="Rectangle 929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37" name="Rectangle 929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38" name="Rectangle 929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39" name="Rectangle 930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40" name="Rectangle 930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41" name="Rectangle 930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89" name="Group 9303"/>
          <p:cNvGrpSpPr>
            <a:grpSpLocks/>
          </p:cNvGrpSpPr>
          <p:nvPr/>
        </p:nvGrpSpPr>
        <p:grpSpPr bwMode="auto">
          <a:xfrm flipV="1">
            <a:off x="3733800" y="5029200"/>
            <a:ext cx="457200" cy="457200"/>
            <a:chOff x="864" y="1152"/>
            <a:chExt cx="2880" cy="2880"/>
          </a:xfrm>
        </p:grpSpPr>
        <p:grpSp>
          <p:nvGrpSpPr>
            <p:cNvPr id="11800" name="Group 9304"/>
            <p:cNvGrpSpPr>
              <a:grpSpLocks/>
            </p:cNvGrpSpPr>
            <p:nvPr/>
          </p:nvGrpSpPr>
          <p:grpSpPr bwMode="auto">
            <a:xfrm>
              <a:off x="864" y="1152"/>
              <a:ext cx="2880" cy="288"/>
              <a:chOff x="864" y="1152"/>
              <a:chExt cx="2880" cy="288"/>
            </a:xfrm>
          </p:grpSpPr>
          <p:sp>
            <p:nvSpPr>
              <p:cNvPr id="11911" name="Rectangle 930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12" name="Rectangle 930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13" name="Rectangle 930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14" name="Rectangle 930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15" name="Rectangle 930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16" name="Rectangle 931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17" name="Rectangle 931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18" name="Rectangle 931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19" name="Rectangle 931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20" name="Rectangle 931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801" name="Group 9315"/>
            <p:cNvGrpSpPr>
              <a:grpSpLocks/>
            </p:cNvGrpSpPr>
            <p:nvPr/>
          </p:nvGrpSpPr>
          <p:grpSpPr bwMode="auto">
            <a:xfrm>
              <a:off x="864" y="1440"/>
              <a:ext cx="2880" cy="288"/>
              <a:chOff x="864" y="1152"/>
              <a:chExt cx="2880" cy="288"/>
            </a:xfrm>
          </p:grpSpPr>
          <p:sp>
            <p:nvSpPr>
              <p:cNvPr id="11901" name="Rectangle 931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02" name="Rectangle 931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03" name="Rectangle 931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04" name="Rectangle 931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05" name="Rectangle 932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06" name="Rectangle 932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07" name="Rectangle 932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08" name="Rectangle 932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09" name="Rectangle 932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10" name="Rectangle 932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802" name="Group 9326"/>
            <p:cNvGrpSpPr>
              <a:grpSpLocks/>
            </p:cNvGrpSpPr>
            <p:nvPr/>
          </p:nvGrpSpPr>
          <p:grpSpPr bwMode="auto">
            <a:xfrm>
              <a:off x="864" y="1728"/>
              <a:ext cx="2880" cy="288"/>
              <a:chOff x="864" y="1152"/>
              <a:chExt cx="2880" cy="288"/>
            </a:xfrm>
          </p:grpSpPr>
          <p:sp>
            <p:nvSpPr>
              <p:cNvPr id="11891" name="Rectangle 932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92" name="Rectangle 932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93" name="Rectangle 932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94" name="Rectangle 933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95" name="Rectangle 933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96" name="Rectangle 933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97" name="Rectangle 933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98" name="Rectangle 933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99" name="Rectangle 933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900" name="Rectangle 933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803" name="Group 9337"/>
            <p:cNvGrpSpPr>
              <a:grpSpLocks/>
            </p:cNvGrpSpPr>
            <p:nvPr/>
          </p:nvGrpSpPr>
          <p:grpSpPr bwMode="auto">
            <a:xfrm>
              <a:off x="864" y="2016"/>
              <a:ext cx="2880" cy="288"/>
              <a:chOff x="864" y="1152"/>
              <a:chExt cx="2880" cy="288"/>
            </a:xfrm>
          </p:grpSpPr>
          <p:sp>
            <p:nvSpPr>
              <p:cNvPr id="11881" name="Rectangle 933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82" name="Rectangle 933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83" name="Rectangle 934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84" name="Rectangle 934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85" name="Rectangle 934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86" name="Rectangle 934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87" name="Rectangle 934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88" name="Rectangle 934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89" name="Rectangle 934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90" name="Rectangle 934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804" name="Group 9348"/>
            <p:cNvGrpSpPr>
              <a:grpSpLocks/>
            </p:cNvGrpSpPr>
            <p:nvPr/>
          </p:nvGrpSpPr>
          <p:grpSpPr bwMode="auto">
            <a:xfrm>
              <a:off x="864" y="2304"/>
              <a:ext cx="2880" cy="288"/>
              <a:chOff x="864" y="1152"/>
              <a:chExt cx="2880" cy="288"/>
            </a:xfrm>
          </p:grpSpPr>
          <p:sp>
            <p:nvSpPr>
              <p:cNvPr id="11871" name="Rectangle 934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72" name="Rectangle 935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73" name="Rectangle 935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74" name="Rectangle 935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75" name="Rectangle 935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76" name="Rectangle 935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77" name="Rectangle 935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78" name="Rectangle 935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79" name="Rectangle 935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80" name="Rectangle 935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805" name="Group 9359"/>
            <p:cNvGrpSpPr>
              <a:grpSpLocks/>
            </p:cNvGrpSpPr>
            <p:nvPr/>
          </p:nvGrpSpPr>
          <p:grpSpPr bwMode="auto">
            <a:xfrm>
              <a:off x="864" y="2592"/>
              <a:ext cx="2880" cy="288"/>
              <a:chOff x="864" y="1152"/>
              <a:chExt cx="2880" cy="288"/>
            </a:xfrm>
          </p:grpSpPr>
          <p:sp>
            <p:nvSpPr>
              <p:cNvPr id="11861" name="Rectangle 936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62" name="Rectangle 936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63" name="Rectangle 936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64" name="Rectangle 936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65" name="Rectangle 936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66" name="Rectangle 936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67" name="Rectangle 936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68" name="Rectangle 936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69" name="Rectangle 936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70" name="Rectangle 936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806" name="Group 9370"/>
            <p:cNvGrpSpPr>
              <a:grpSpLocks/>
            </p:cNvGrpSpPr>
            <p:nvPr/>
          </p:nvGrpSpPr>
          <p:grpSpPr bwMode="auto">
            <a:xfrm>
              <a:off x="864" y="2880"/>
              <a:ext cx="2880" cy="288"/>
              <a:chOff x="864" y="1152"/>
              <a:chExt cx="2880" cy="288"/>
            </a:xfrm>
          </p:grpSpPr>
          <p:sp>
            <p:nvSpPr>
              <p:cNvPr id="11851" name="Rectangle 937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52" name="Rectangle 937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53" name="Rectangle 937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54" name="Rectangle 937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55" name="Rectangle 937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56" name="Rectangle 937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57" name="Rectangle 937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58" name="Rectangle 937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59" name="Rectangle 937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60" name="Rectangle 938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807" name="Group 9381"/>
            <p:cNvGrpSpPr>
              <a:grpSpLocks/>
            </p:cNvGrpSpPr>
            <p:nvPr/>
          </p:nvGrpSpPr>
          <p:grpSpPr bwMode="auto">
            <a:xfrm>
              <a:off x="864" y="3168"/>
              <a:ext cx="2880" cy="288"/>
              <a:chOff x="864" y="1152"/>
              <a:chExt cx="2880" cy="288"/>
            </a:xfrm>
          </p:grpSpPr>
          <p:sp>
            <p:nvSpPr>
              <p:cNvPr id="11841" name="Rectangle 938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42" name="Rectangle 938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43" name="Rectangle 938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44" name="Rectangle 938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45" name="Rectangle 938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46" name="Rectangle 938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47" name="Rectangle 938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48" name="Rectangle 938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49" name="Rectangle 939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50" name="Rectangle 939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808" name="Group 9392"/>
            <p:cNvGrpSpPr>
              <a:grpSpLocks/>
            </p:cNvGrpSpPr>
            <p:nvPr/>
          </p:nvGrpSpPr>
          <p:grpSpPr bwMode="auto">
            <a:xfrm>
              <a:off x="864" y="3456"/>
              <a:ext cx="2880" cy="288"/>
              <a:chOff x="864" y="1152"/>
              <a:chExt cx="2880" cy="288"/>
            </a:xfrm>
          </p:grpSpPr>
          <p:sp>
            <p:nvSpPr>
              <p:cNvPr id="11831" name="Rectangle 939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32" name="Rectangle 939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33" name="Rectangle 939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34" name="Rectangle 939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35" name="Rectangle 939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36" name="Rectangle 939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37" name="Rectangle 939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38" name="Rectangle 940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39" name="Rectangle 940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40" name="Rectangle 940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809" name="Group 9403"/>
            <p:cNvGrpSpPr>
              <a:grpSpLocks/>
            </p:cNvGrpSpPr>
            <p:nvPr/>
          </p:nvGrpSpPr>
          <p:grpSpPr bwMode="auto">
            <a:xfrm>
              <a:off x="864" y="3744"/>
              <a:ext cx="2880" cy="288"/>
              <a:chOff x="864" y="1152"/>
              <a:chExt cx="2880" cy="288"/>
            </a:xfrm>
          </p:grpSpPr>
          <p:sp>
            <p:nvSpPr>
              <p:cNvPr id="11821" name="Rectangle 940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22" name="Rectangle 940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23" name="Rectangle 940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24" name="Rectangle 940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25" name="Rectangle 940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26" name="Rectangle 940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27" name="Rectangle 941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28" name="Rectangle 941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29" name="Rectangle 941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30" name="Rectangle 941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810" name="Group 9414"/>
            <p:cNvGrpSpPr>
              <a:grpSpLocks/>
            </p:cNvGrpSpPr>
            <p:nvPr/>
          </p:nvGrpSpPr>
          <p:grpSpPr bwMode="auto">
            <a:xfrm>
              <a:off x="864" y="3744"/>
              <a:ext cx="2880" cy="288"/>
              <a:chOff x="864" y="1152"/>
              <a:chExt cx="2880" cy="288"/>
            </a:xfrm>
          </p:grpSpPr>
          <p:sp>
            <p:nvSpPr>
              <p:cNvPr id="11811" name="Rectangle 941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12" name="Rectangle 941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13" name="Rectangle 941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14" name="Rectangle 941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15" name="Rectangle 941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16" name="Rectangle 942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17" name="Rectangle 942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18" name="Rectangle 942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19" name="Rectangle 942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820" name="Rectangle 942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90" name="Group 9425"/>
          <p:cNvGrpSpPr>
            <a:grpSpLocks/>
          </p:cNvGrpSpPr>
          <p:nvPr/>
        </p:nvGrpSpPr>
        <p:grpSpPr bwMode="auto">
          <a:xfrm flipV="1">
            <a:off x="3048000" y="5029200"/>
            <a:ext cx="457200" cy="457200"/>
            <a:chOff x="864" y="1152"/>
            <a:chExt cx="2880" cy="2880"/>
          </a:xfrm>
        </p:grpSpPr>
        <p:grpSp>
          <p:nvGrpSpPr>
            <p:cNvPr id="11679" name="Group 9426"/>
            <p:cNvGrpSpPr>
              <a:grpSpLocks/>
            </p:cNvGrpSpPr>
            <p:nvPr/>
          </p:nvGrpSpPr>
          <p:grpSpPr bwMode="auto">
            <a:xfrm>
              <a:off x="864" y="1152"/>
              <a:ext cx="2880" cy="288"/>
              <a:chOff x="864" y="1152"/>
              <a:chExt cx="2880" cy="288"/>
            </a:xfrm>
          </p:grpSpPr>
          <p:sp>
            <p:nvSpPr>
              <p:cNvPr id="11790" name="Rectangle 942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91" name="Rectangle 942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92" name="Rectangle 942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93" name="Rectangle 943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94" name="Rectangle 943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95" name="Rectangle 943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96" name="Rectangle 943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97" name="Rectangle 943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98" name="Rectangle 943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99" name="Rectangle 943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680" name="Group 9437"/>
            <p:cNvGrpSpPr>
              <a:grpSpLocks/>
            </p:cNvGrpSpPr>
            <p:nvPr/>
          </p:nvGrpSpPr>
          <p:grpSpPr bwMode="auto">
            <a:xfrm>
              <a:off x="864" y="1440"/>
              <a:ext cx="2880" cy="288"/>
              <a:chOff x="864" y="1152"/>
              <a:chExt cx="2880" cy="288"/>
            </a:xfrm>
          </p:grpSpPr>
          <p:sp>
            <p:nvSpPr>
              <p:cNvPr id="11780" name="Rectangle 943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81" name="Rectangle 943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82" name="Rectangle 944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83" name="Rectangle 944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84" name="Rectangle 944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85" name="Rectangle 944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86" name="Rectangle 944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87" name="Rectangle 944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88" name="Rectangle 944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89" name="Rectangle 944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681" name="Group 9448"/>
            <p:cNvGrpSpPr>
              <a:grpSpLocks/>
            </p:cNvGrpSpPr>
            <p:nvPr/>
          </p:nvGrpSpPr>
          <p:grpSpPr bwMode="auto">
            <a:xfrm>
              <a:off x="864" y="1728"/>
              <a:ext cx="2880" cy="288"/>
              <a:chOff x="864" y="1152"/>
              <a:chExt cx="2880" cy="288"/>
            </a:xfrm>
          </p:grpSpPr>
          <p:sp>
            <p:nvSpPr>
              <p:cNvPr id="11770" name="Rectangle 944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71" name="Rectangle 945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72" name="Rectangle 945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73" name="Rectangle 945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74" name="Rectangle 945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75" name="Rectangle 945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76" name="Rectangle 945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77" name="Rectangle 945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78" name="Rectangle 945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79" name="Rectangle 945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682" name="Group 9459"/>
            <p:cNvGrpSpPr>
              <a:grpSpLocks/>
            </p:cNvGrpSpPr>
            <p:nvPr/>
          </p:nvGrpSpPr>
          <p:grpSpPr bwMode="auto">
            <a:xfrm>
              <a:off x="864" y="2016"/>
              <a:ext cx="2880" cy="288"/>
              <a:chOff x="864" y="1152"/>
              <a:chExt cx="2880" cy="288"/>
            </a:xfrm>
          </p:grpSpPr>
          <p:sp>
            <p:nvSpPr>
              <p:cNvPr id="11760" name="Rectangle 946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61" name="Rectangle 946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62" name="Rectangle 946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63" name="Rectangle 946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64" name="Rectangle 946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65" name="Rectangle 946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66" name="Rectangle 946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67" name="Rectangle 946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68" name="Rectangle 946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69" name="Rectangle 946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683" name="Group 9470"/>
            <p:cNvGrpSpPr>
              <a:grpSpLocks/>
            </p:cNvGrpSpPr>
            <p:nvPr/>
          </p:nvGrpSpPr>
          <p:grpSpPr bwMode="auto">
            <a:xfrm>
              <a:off x="864" y="2304"/>
              <a:ext cx="2880" cy="288"/>
              <a:chOff x="864" y="1152"/>
              <a:chExt cx="2880" cy="288"/>
            </a:xfrm>
          </p:grpSpPr>
          <p:sp>
            <p:nvSpPr>
              <p:cNvPr id="11750" name="Rectangle 947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51" name="Rectangle 947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52" name="Rectangle 947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53" name="Rectangle 947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54" name="Rectangle 947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55" name="Rectangle 947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56" name="Rectangle 947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57" name="Rectangle 947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58" name="Rectangle 947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59" name="Rectangle 948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684" name="Group 9481"/>
            <p:cNvGrpSpPr>
              <a:grpSpLocks/>
            </p:cNvGrpSpPr>
            <p:nvPr/>
          </p:nvGrpSpPr>
          <p:grpSpPr bwMode="auto">
            <a:xfrm>
              <a:off x="864" y="2592"/>
              <a:ext cx="2880" cy="288"/>
              <a:chOff x="864" y="1152"/>
              <a:chExt cx="2880" cy="288"/>
            </a:xfrm>
          </p:grpSpPr>
          <p:sp>
            <p:nvSpPr>
              <p:cNvPr id="11740" name="Rectangle 948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41" name="Rectangle 948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42" name="Rectangle 948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43" name="Rectangle 948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44" name="Rectangle 948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45" name="Rectangle 948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46" name="Rectangle 948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47" name="Rectangle 948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48" name="Rectangle 949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49" name="Rectangle 949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685" name="Group 9492"/>
            <p:cNvGrpSpPr>
              <a:grpSpLocks/>
            </p:cNvGrpSpPr>
            <p:nvPr/>
          </p:nvGrpSpPr>
          <p:grpSpPr bwMode="auto">
            <a:xfrm>
              <a:off x="864" y="2880"/>
              <a:ext cx="2880" cy="288"/>
              <a:chOff x="864" y="1152"/>
              <a:chExt cx="2880" cy="288"/>
            </a:xfrm>
          </p:grpSpPr>
          <p:sp>
            <p:nvSpPr>
              <p:cNvPr id="11730" name="Rectangle 949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31" name="Rectangle 949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32" name="Rectangle 949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33" name="Rectangle 949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34" name="Rectangle 949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35" name="Rectangle 949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36" name="Rectangle 949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37" name="Rectangle 950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38" name="Rectangle 950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39" name="Rectangle 950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686" name="Group 9503"/>
            <p:cNvGrpSpPr>
              <a:grpSpLocks/>
            </p:cNvGrpSpPr>
            <p:nvPr/>
          </p:nvGrpSpPr>
          <p:grpSpPr bwMode="auto">
            <a:xfrm>
              <a:off x="864" y="3168"/>
              <a:ext cx="2880" cy="288"/>
              <a:chOff x="864" y="1152"/>
              <a:chExt cx="2880" cy="288"/>
            </a:xfrm>
          </p:grpSpPr>
          <p:sp>
            <p:nvSpPr>
              <p:cNvPr id="11720" name="Rectangle 950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21" name="Rectangle 950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22" name="Rectangle 950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23" name="Rectangle 950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24" name="Rectangle 950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25" name="Rectangle 950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26" name="Rectangle 951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27" name="Rectangle 951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28" name="Rectangle 951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29" name="Rectangle 951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687" name="Group 9514"/>
            <p:cNvGrpSpPr>
              <a:grpSpLocks/>
            </p:cNvGrpSpPr>
            <p:nvPr/>
          </p:nvGrpSpPr>
          <p:grpSpPr bwMode="auto">
            <a:xfrm>
              <a:off x="864" y="3456"/>
              <a:ext cx="2880" cy="288"/>
              <a:chOff x="864" y="1152"/>
              <a:chExt cx="2880" cy="288"/>
            </a:xfrm>
          </p:grpSpPr>
          <p:sp>
            <p:nvSpPr>
              <p:cNvPr id="11710" name="Rectangle 951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11" name="Rectangle 951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12" name="Rectangle 951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13" name="Rectangle 951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14" name="Rectangle 951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15" name="Rectangle 952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16" name="Rectangle 952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17" name="Rectangle 952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18" name="Rectangle 952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19" name="Rectangle 952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688" name="Group 9525"/>
            <p:cNvGrpSpPr>
              <a:grpSpLocks/>
            </p:cNvGrpSpPr>
            <p:nvPr/>
          </p:nvGrpSpPr>
          <p:grpSpPr bwMode="auto">
            <a:xfrm>
              <a:off x="864" y="3744"/>
              <a:ext cx="2880" cy="288"/>
              <a:chOff x="864" y="1152"/>
              <a:chExt cx="2880" cy="288"/>
            </a:xfrm>
          </p:grpSpPr>
          <p:sp>
            <p:nvSpPr>
              <p:cNvPr id="11700" name="Rectangle 952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01" name="Rectangle 952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02" name="Rectangle 952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03" name="Rectangle 952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04" name="Rectangle 953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05" name="Rectangle 953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06" name="Rectangle 953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07" name="Rectangle 953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08" name="Rectangle 953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709" name="Rectangle 953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689" name="Group 9536"/>
            <p:cNvGrpSpPr>
              <a:grpSpLocks/>
            </p:cNvGrpSpPr>
            <p:nvPr/>
          </p:nvGrpSpPr>
          <p:grpSpPr bwMode="auto">
            <a:xfrm>
              <a:off x="864" y="3744"/>
              <a:ext cx="2880" cy="288"/>
              <a:chOff x="864" y="1152"/>
              <a:chExt cx="2880" cy="288"/>
            </a:xfrm>
          </p:grpSpPr>
          <p:sp>
            <p:nvSpPr>
              <p:cNvPr id="11690" name="Rectangle 953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91" name="Rectangle 953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92" name="Rectangle 953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93" name="Rectangle 954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94" name="Rectangle 954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95" name="Rectangle 954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96" name="Rectangle 954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97" name="Rectangle 954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98" name="Rectangle 954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99" name="Rectangle 954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91" name="Group 9547"/>
          <p:cNvGrpSpPr>
            <a:grpSpLocks/>
          </p:cNvGrpSpPr>
          <p:nvPr/>
        </p:nvGrpSpPr>
        <p:grpSpPr bwMode="auto">
          <a:xfrm flipV="1">
            <a:off x="5029200" y="4140200"/>
            <a:ext cx="457200" cy="457200"/>
            <a:chOff x="864" y="1152"/>
            <a:chExt cx="2880" cy="2880"/>
          </a:xfrm>
        </p:grpSpPr>
        <p:grpSp>
          <p:nvGrpSpPr>
            <p:cNvPr id="11558" name="Group 9548"/>
            <p:cNvGrpSpPr>
              <a:grpSpLocks/>
            </p:cNvGrpSpPr>
            <p:nvPr/>
          </p:nvGrpSpPr>
          <p:grpSpPr bwMode="auto">
            <a:xfrm>
              <a:off x="864" y="1152"/>
              <a:ext cx="2880" cy="288"/>
              <a:chOff x="864" y="1152"/>
              <a:chExt cx="2880" cy="288"/>
            </a:xfrm>
          </p:grpSpPr>
          <p:sp>
            <p:nvSpPr>
              <p:cNvPr id="11669" name="Rectangle 954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70" name="Rectangle 955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71" name="Rectangle 955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72" name="Rectangle 955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73" name="Rectangle 955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74" name="Rectangle 955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75" name="Rectangle 955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76" name="Rectangle 955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77" name="Rectangle 955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78" name="Rectangle 955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559" name="Group 9559"/>
            <p:cNvGrpSpPr>
              <a:grpSpLocks/>
            </p:cNvGrpSpPr>
            <p:nvPr/>
          </p:nvGrpSpPr>
          <p:grpSpPr bwMode="auto">
            <a:xfrm>
              <a:off x="864" y="1440"/>
              <a:ext cx="2880" cy="288"/>
              <a:chOff x="864" y="1152"/>
              <a:chExt cx="2880" cy="288"/>
            </a:xfrm>
          </p:grpSpPr>
          <p:sp>
            <p:nvSpPr>
              <p:cNvPr id="11659" name="Rectangle 956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60" name="Rectangle 956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61" name="Rectangle 956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62" name="Rectangle 956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63" name="Rectangle 956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64" name="Rectangle 956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65" name="Rectangle 956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66" name="Rectangle 956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67" name="Rectangle 956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68" name="Rectangle 956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560" name="Group 9570"/>
            <p:cNvGrpSpPr>
              <a:grpSpLocks/>
            </p:cNvGrpSpPr>
            <p:nvPr/>
          </p:nvGrpSpPr>
          <p:grpSpPr bwMode="auto">
            <a:xfrm>
              <a:off x="864" y="1728"/>
              <a:ext cx="2880" cy="288"/>
              <a:chOff x="864" y="1152"/>
              <a:chExt cx="2880" cy="288"/>
            </a:xfrm>
          </p:grpSpPr>
          <p:sp>
            <p:nvSpPr>
              <p:cNvPr id="11649" name="Rectangle 957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50" name="Rectangle 957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51" name="Rectangle 957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52" name="Rectangle 957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53" name="Rectangle 957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54" name="Rectangle 957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55" name="Rectangle 957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56" name="Rectangle 957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57" name="Rectangle 957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58" name="Rectangle 958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561" name="Group 9581"/>
            <p:cNvGrpSpPr>
              <a:grpSpLocks/>
            </p:cNvGrpSpPr>
            <p:nvPr/>
          </p:nvGrpSpPr>
          <p:grpSpPr bwMode="auto">
            <a:xfrm>
              <a:off x="864" y="2016"/>
              <a:ext cx="2880" cy="288"/>
              <a:chOff x="864" y="1152"/>
              <a:chExt cx="2880" cy="288"/>
            </a:xfrm>
          </p:grpSpPr>
          <p:sp>
            <p:nvSpPr>
              <p:cNvPr id="11639" name="Rectangle 958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40" name="Rectangle 958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41" name="Rectangle 958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42" name="Rectangle 958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43" name="Rectangle 958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44" name="Rectangle 958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45" name="Rectangle 958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46" name="Rectangle 958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47" name="Rectangle 959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48" name="Rectangle 959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562" name="Group 9592"/>
            <p:cNvGrpSpPr>
              <a:grpSpLocks/>
            </p:cNvGrpSpPr>
            <p:nvPr/>
          </p:nvGrpSpPr>
          <p:grpSpPr bwMode="auto">
            <a:xfrm>
              <a:off x="864" y="2304"/>
              <a:ext cx="2880" cy="288"/>
              <a:chOff x="864" y="1152"/>
              <a:chExt cx="2880" cy="288"/>
            </a:xfrm>
          </p:grpSpPr>
          <p:sp>
            <p:nvSpPr>
              <p:cNvPr id="11629" name="Rectangle 959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30" name="Rectangle 959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31" name="Rectangle 959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32" name="Rectangle 959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33" name="Rectangle 959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34" name="Rectangle 959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35" name="Rectangle 959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36" name="Rectangle 960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37" name="Rectangle 960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38" name="Rectangle 960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563" name="Group 9603"/>
            <p:cNvGrpSpPr>
              <a:grpSpLocks/>
            </p:cNvGrpSpPr>
            <p:nvPr/>
          </p:nvGrpSpPr>
          <p:grpSpPr bwMode="auto">
            <a:xfrm>
              <a:off x="864" y="2592"/>
              <a:ext cx="2880" cy="288"/>
              <a:chOff x="864" y="1152"/>
              <a:chExt cx="2880" cy="288"/>
            </a:xfrm>
          </p:grpSpPr>
          <p:sp>
            <p:nvSpPr>
              <p:cNvPr id="11619" name="Rectangle 960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20" name="Rectangle 960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21" name="Rectangle 960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22" name="Rectangle 960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23" name="Rectangle 960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24" name="Rectangle 960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25" name="Rectangle 961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26" name="Rectangle 961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27" name="Rectangle 961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28" name="Rectangle 961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564" name="Group 9614"/>
            <p:cNvGrpSpPr>
              <a:grpSpLocks/>
            </p:cNvGrpSpPr>
            <p:nvPr/>
          </p:nvGrpSpPr>
          <p:grpSpPr bwMode="auto">
            <a:xfrm>
              <a:off x="864" y="2880"/>
              <a:ext cx="2880" cy="288"/>
              <a:chOff x="864" y="1152"/>
              <a:chExt cx="2880" cy="288"/>
            </a:xfrm>
          </p:grpSpPr>
          <p:sp>
            <p:nvSpPr>
              <p:cNvPr id="11609" name="Rectangle 961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10" name="Rectangle 961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11" name="Rectangle 961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12" name="Rectangle 961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13" name="Rectangle 961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14" name="Rectangle 962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15" name="Rectangle 962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16" name="Rectangle 962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17" name="Rectangle 962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18" name="Rectangle 962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565" name="Group 9625"/>
            <p:cNvGrpSpPr>
              <a:grpSpLocks/>
            </p:cNvGrpSpPr>
            <p:nvPr/>
          </p:nvGrpSpPr>
          <p:grpSpPr bwMode="auto">
            <a:xfrm>
              <a:off x="864" y="3168"/>
              <a:ext cx="2880" cy="288"/>
              <a:chOff x="864" y="1152"/>
              <a:chExt cx="2880" cy="288"/>
            </a:xfrm>
          </p:grpSpPr>
          <p:sp>
            <p:nvSpPr>
              <p:cNvPr id="11599" name="Rectangle 962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00" name="Rectangle 962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01" name="Rectangle 962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02" name="Rectangle 962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03" name="Rectangle 963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04" name="Rectangle 963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05" name="Rectangle 963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06" name="Rectangle 963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07" name="Rectangle 963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608" name="Rectangle 963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566" name="Group 9636"/>
            <p:cNvGrpSpPr>
              <a:grpSpLocks/>
            </p:cNvGrpSpPr>
            <p:nvPr/>
          </p:nvGrpSpPr>
          <p:grpSpPr bwMode="auto">
            <a:xfrm>
              <a:off x="864" y="3456"/>
              <a:ext cx="2880" cy="288"/>
              <a:chOff x="864" y="1152"/>
              <a:chExt cx="2880" cy="288"/>
            </a:xfrm>
          </p:grpSpPr>
          <p:sp>
            <p:nvSpPr>
              <p:cNvPr id="11589" name="Rectangle 963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90" name="Rectangle 963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91" name="Rectangle 963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92" name="Rectangle 964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93" name="Rectangle 964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94" name="Rectangle 964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95" name="Rectangle 964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96" name="Rectangle 964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97" name="Rectangle 964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98" name="Rectangle 964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567" name="Group 9647"/>
            <p:cNvGrpSpPr>
              <a:grpSpLocks/>
            </p:cNvGrpSpPr>
            <p:nvPr/>
          </p:nvGrpSpPr>
          <p:grpSpPr bwMode="auto">
            <a:xfrm>
              <a:off x="864" y="3744"/>
              <a:ext cx="2880" cy="288"/>
              <a:chOff x="864" y="1152"/>
              <a:chExt cx="2880" cy="288"/>
            </a:xfrm>
          </p:grpSpPr>
          <p:sp>
            <p:nvSpPr>
              <p:cNvPr id="11579" name="Rectangle 964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80" name="Rectangle 964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81" name="Rectangle 965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82" name="Rectangle 965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83" name="Rectangle 965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84" name="Rectangle 965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85" name="Rectangle 965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86" name="Rectangle 965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87" name="Rectangle 965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88" name="Rectangle 965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568" name="Group 9658"/>
            <p:cNvGrpSpPr>
              <a:grpSpLocks/>
            </p:cNvGrpSpPr>
            <p:nvPr/>
          </p:nvGrpSpPr>
          <p:grpSpPr bwMode="auto">
            <a:xfrm>
              <a:off x="864" y="3744"/>
              <a:ext cx="2880" cy="288"/>
              <a:chOff x="864" y="1152"/>
              <a:chExt cx="2880" cy="288"/>
            </a:xfrm>
          </p:grpSpPr>
          <p:sp>
            <p:nvSpPr>
              <p:cNvPr id="11569" name="Rectangle 965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70" name="Rectangle 966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71" name="Rectangle 966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72" name="Rectangle 966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73" name="Rectangle 966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74" name="Rectangle 966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75" name="Rectangle 966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76" name="Rectangle 966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77" name="Rectangle 966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78" name="Rectangle 966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92" name="Group 10767"/>
          <p:cNvGrpSpPr>
            <a:grpSpLocks/>
          </p:cNvGrpSpPr>
          <p:nvPr/>
        </p:nvGrpSpPr>
        <p:grpSpPr bwMode="auto">
          <a:xfrm flipV="1">
            <a:off x="6096000" y="304800"/>
            <a:ext cx="457200" cy="457200"/>
            <a:chOff x="864" y="1152"/>
            <a:chExt cx="2880" cy="2880"/>
          </a:xfrm>
        </p:grpSpPr>
        <p:grpSp>
          <p:nvGrpSpPr>
            <p:cNvPr id="11437" name="Group 10768"/>
            <p:cNvGrpSpPr>
              <a:grpSpLocks/>
            </p:cNvGrpSpPr>
            <p:nvPr/>
          </p:nvGrpSpPr>
          <p:grpSpPr bwMode="auto">
            <a:xfrm>
              <a:off x="864" y="1152"/>
              <a:ext cx="2880" cy="288"/>
              <a:chOff x="864" y="1152"/>
              <a:chExt cx="2880" cy="288"/>
            </a:xfrm>
          </p:grpSpPr>
          <p:sp>
            <p:nvSpPr>
              <p:cNvPr id="11548" name="Rectangle 1076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49" name="Rectangle 1077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50" name="Rectangle 1077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51" name="Rectangle 1077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52" name="Rectangle 1077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53" name="Rectangle 1077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54" name="Rectangle 1077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55" name="Rectangle 1077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56" name="Rectangle 1077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57" name="Rectangle 1077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438" name="Group 10779"/>
            <p:cNvGrpSpPr>
              <a:grpSpLocks/>
            </p:cNvGrpSpPr>
            <p:nvPr/>
          </p:nvGrpSpPr>
          <p:grpSpPr bwMode="auto">
            <a:xfrm>
              <a:off x="864" y="1440"/>
              <a:ext cx="2880" cy="288"/>
              <a:chOff x="864" y="1152"/>
              <a:chExt cx="2880" cy="288"/>
            </a:xfrm>
          </p:grpSpPr>
          <p:sp>
            <p:nvSpPr>
              <p:cNvPr id="11538" name="Rectangle 1078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39" name="Rectangle 1078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40" name="Rectangle 1078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41" name="Rectangle 1078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42" name="Rectangle 1078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43" name="Rectangle 1078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44" name="Rectangle 1078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45" name="Rectangle 1078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46" name="Rectangle 1078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47" name="Rectangle 1078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439" name="Group 10790"/>
            <p:cNvGrpSpPr>
              <a:grpSpLocks/>
            </p:cNvGrpSpPr>
            <p:nvPr/>
          </p:nvGrpSpPr>
          <p:grpSpPr bwMode="auto">
            <a:xfrm>
              <a:off x="864" y="1728"/>
              <a:ext cx="2880" cy="288"/>
              <a:chOff x="864" y="1152"/>
              <a:chExt cx="2880" cy="288"/>
            </a:xfrm>
          </p:grpSpPr>
          <p:sp>
            <p:nvSpPr>
              <p:cNvPr id="11528" name="Rectangle 1079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29" name="Rectangle 1079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30" name="Rectangle 1079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31" name="Rectangle 1079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32" name="Rectangle 1079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33" name="Rectangle 1079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34" name="Rectangle 1079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35" name="Rectangle 1079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36" name="Rectangle 1079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37" name="Rectangle 1080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440" name="Group 10801"/>
            <p:cNvGrpSpPr>
              <a:grpSpLocks/>
            </p:cNvGrpSpPr>
            <p:nvPr/>
          </p:nvGrpSpPr>
          <p:grpSpPr bwMode="auto">
            <a:xfrm>
              <a:off x="864" y="2016"/>
              <a:ext cx="2880" cy="288"/>
              <a:chOff x="864" y="1152"/>
              <a:chExt cx="2880" cy="288"/>
            </a:xfrm>
          </p:grpSpPr>
          <p:sp>
            <p:nvSpPr>
              <p:cNvPr id="11518" name="Rectangle 1080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19" name="Rectangle 1080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20" name="Rectangle 1080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21" name="Rectangle 1080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22" name="Rectangle 1080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23" name="Rectangle 1080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24" name="Rectangle 1080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25" name="Rectangle 1080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26" name="Rectangle 1081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27" name="Rectangle 1081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441" name="Group 10812"/>
            <p:cNvGrpSpPr>
              <a:grpSpLocks/>
            </p:cNvGrpSpPr>
            <p:nvPr/>
          </p:nvGrpSpPr>
          <p:grpSpPr bwMode="auto">
            <a:xfrm>
              <a:off x="864" y="2304"/>
              <a:ext cx="2880" cy="288"/>
              <a:chOff x="864" y="1152"/>
              <a:chExt cx="2880" cy="288"/>
            </a:xfrm>
          </p:grpSpPr>
          <p:sp>
            <p:nvSpPr>
              <p:cNvPr id="11508" name="Rectangle 1081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09" name="Rectangle 1081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10" name="Rectangle 1081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11" name="Rectangle 1081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12" name="Rectangle 1081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13" name="Rectangle 1081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14" name="Rectangle 1081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15" name="Rectangle 1082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16" name="Rectangle 1082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17" name="Rectangle 1082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442" name="Group 10823"/>
            <p:cNvGrpSpPr>
              <a:grpSpLocks/>
            </p:cNvGrpSpPr>
            <p:nvPr/>
          </p:nvGrpSpPr>
          <p:grpSpPr bwMode="auto">
            <a:xfrm>
              <a:off x="864" y="2592"/>
              <a:ext cx="2880" cy="288"/>
              <a:chOff x="864" y="1152"/>
              <a:chExt cx="2880" cy="288"/>
            </a:xfrm>
          </p:grpSpPr>
          <p:sp>
            <p:nvSpPr>
              <p:cNvPr id="11498" name="Rectangle 1082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99" name="Rectangle 1082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00" name="Rectangle 1082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01" name="Rectangle 1082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02" name="Rectangle 1082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03" name="Rectangle 1082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04" name="Rectangle 1083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05" name="Rectangle 1083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06" name="Rectangle 1083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507" name="Rectangle 1083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443" name="Group 10834"/>
            <p:cNvGrpSpPr>
              <a:grpSpLocks/>
            </p:cNvGrpSpPr>
            <p:nvPr/>
          </p:nvGrpSpPr>
          <p:grpSpPr bwMode="auto">
            <a:xfrm>
              <a:off x="864" y="2880"/>
              <a:ext cx="2880" cy="288"/>
              <a:chOff x="864" y="1152"/>
              <a:chExt cx="2880" cy="288"/>
            </a:xfrm>
          </p:grpSpPr>
          <p:sp>
            <p:nvSpPr>
              <p:cNvPr id="11488" name="Rectangle 1083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89" name="Rectangle 1083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90" name="Rectangle 1083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91" name="Rectangle 1083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92" name="Rectangle 1083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93" name="Rectangle 1084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94" name="Rectangle 1084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95" name="Rectangle 1084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96" name="Rectangle 1084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97" name="Rectangle 1084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444" name="Group 10845"/>
            <p:cNvGrpSpPr>
              <a:grpSpLocks/>
            </p:cNvGrpSpPr>
            <p:nvPr/>
          </p:nvGrpSpPr>
          <p:grpSpPr bwMode="auto">
            <a:xfrm>
              <a:off x="864" y="3168"/>
              <a:ext cx="2880" cy="288"/>
              <a:chOff x="864" y="1152"/>
              <a:chExt cx="2880" cy="288"/>
            </a:xfrm>
          </p:grpSpPr>
          <p:sp>
            <p:nvSpPr>
              <p:cNvPr id="11478" name="Rectangle 1084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79" name="Rectangle 1084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80" name="Rectangle 1084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81" name="Rectangle 1084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82" name="Rectangle 1085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83" name="Rectangle 1085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84" name="Rectangle 1085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85" name="Rectangle 1085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86" name="Rectangle 1085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87" name="Rectangle 1085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445" name="Group 10856"/>
            <p:cNvGrpSpPr>
              <a:grpSpLocks/>
            </p:cNvGrpSpPr>
            <p:nvPr/>
          </p:nvGrpSpPr>
          <p:grpSpPr bwMode="auto">
            <a:xfrm>
              <a:off x="864" y="3456"/>
              <a:ext cx="2880" cy="288"/>
              <a:chOff x="864" y="1152"/>
              <a:chExt cx="2880" cy="288"/>
            </a:xfrm>
          </p:grpSpPr>
          <p:sp>
            <p:nvSpPr>
              <p:cNvPr id="11468" name="Rectangle 1085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69" name="Rectangle 1085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70" name="Rectangle 1085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71" name="Rectangle 1086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72" name="Rectangle 1086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73" name="Rectangle 1086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74" name="Rectangle 1086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75" name="Rectangle 1086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76" name="Rectangle 1086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77" name="Rectangle 1086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446" name="Group 10867"/>
            <p:cNvGrpSpPr>
              <a:grpSpLocks/>
            </p:cNvGrpSpPr>
            <p:nvPr/>
          </p:nvGrpSpPr>
          <p:grpSpPr bwMode="auto">
            <a:xfrm>
              <a:off x="864" y="3744"/>
              <a:ext cx="2880" cy="288"/>
              <a:chOff x="864" y="1152"/>
              <a:chExt cx="2880" cy="288"/>
            </a:xfrm>
          </p:grpSpPr>
          <p:sp>
            <p:nvSpPr>
              <p:cNvPr id="11458" name="Rectangle 1086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59" name="Rectangle 1086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60" name="Rectangle 1087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61" name="Rectangle 1087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62" name="Rectangle 1087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63" name="Rectangle 1087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64" name="Rectangle 1087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65" name="Rectangle 1087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66" name="Rectangle 1087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67" name="Rectangle 1087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447" name="Group 10878"/>
            <p:cNvGrpSpPr>
              <a:grpSpLocks/>
            </p:cNvGrpSpPr>
            <p:nvPr/>
          </p:nvGrpSpPr>
          <p:grpSpPr bwMode="auto">
            <a:xfrm>
              <a:off x="864" y="3744"/>
              <a:ext cx="2880" cy="288"/>
              <a:chOff x="864" y="1152"/>
              <a:chExt cx="2880" cy="288"/>
            </a:xfrm>
          </p:grpSpPr>
          <p:sp>
            <p:nvSpPr>
              <p:cNvPr id="11448" name="Rectangle 1087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49" name="Rectangle 1088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50" name="Rectangle 1088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51" name="Rectangle 1088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52" name="Rectangle 1088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53" name="Rectangle 1088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54" name="Rectangle 1088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55" name="Rectangle 1088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56" name="Rectangle 1088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57" name="Rectangle 1088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grpSp>
        <p:nvGrpSpPr>
          <p:cNvPr id="11293" name="Group 10889"/>
          <p:cNvGrpSpPr>
            <a:grpSpLocks/>
          </p:cNvGrpSpPr>
          <p:nvPr/>
        </p:nvGrpSpPr>
        <p:grpSpPr bwMode="auto">
          <a:xfrm flipV="1">
            <a:off x="5410200" y="304800"/>
            <a:ext cx="457200" cy="457200"/>
            <a:chOff x="864" y="1152"/>
            <a:chExt cx="2880" cy="2880"/>
          </a:xfrm>
        </p:grpSpPr>
        <p:grpSp>
          <p:nvGrpSpPr>
            <p:cNvPr id="11316" name="Group 10890"/>
            <p:cNvGrpSpPr>
              <a:grpSpLocks/>
            </p:cNvGrpSpPr>
            <p:nvPr/>
          </p:nvGrpSpPr>
          <p:grpSpPr bwMode="auto">
            <a:xfrm>
              <a:off x="864" y="1152"/>
              <a:ext cx="2880" cy="288"/>
              <a:chOff x="864" y="1152"/>
              <a:chExt cx="2880" cy="288"/>
            </a:xfrm>
          </p:grpSpPr>
          <p:sp>
            <p:nvSpPr>
              <p:cNvPr id="11427" name="Rectangle 1089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28" name="Rectangle 1089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29" name="Rectangle 1089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30" name="Rectangle 1089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31" name="Rectangle 1089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32" name="Rectangle 1089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33" name="Rectangle 1089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34" name="Rectangle 1089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35" name="Rectangle 1089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36" name="Rectangle 1090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317" name="Group 10901"/>
            <p:cNvGrpSpPr>
              <a:grpSpLocks/>
            </p:cNvGrpSpPr>
            <p:nvPr/>
          </p:nvGrpSpPr>
          <p:grpSpPr bwMode="auto">
            <a:xfrm>
              <a:off x="864" y="1440"/>
              <a:ext cx="2880" cy="288"/>
              <a:chOff x="864" y="1152"/>
              <a:chExt cx="2880" cy="288"/>
            </a:xfrm>
          </p:grpSpPr>
          <p:sp>
            <p:nvSpPr>
              <p:cNvPr id="11417" name="Rectangle 1090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18" name="Rectangle 1090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19" name="Rectangle 1090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20" name="Rectangle 1090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21" name="Rectangle 1090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22" name="Rectangle 1090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23" name="Rectangle 1090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24" name="Rectangle 1090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25" name="Rectangle 1091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26" name="Rectangle 1091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318" name="Group 10912"/>
            <p:cNvGrpSpPr>
              <a:grpSpLocks/>
            </p:cNvGrpSpPr>
            <p:nvPr/>
          </p:nvGrpSpPr>
          <p:grpSpPr bwMode="auto">
            <a:xfrm>
              <a:off x="864" y="1728"/>
              <a:ext cx="2880" cy="288"/>
              <a:chOff x="864" y="1152"/>
              <a:chExt cx="2880" cy="288"/>
            </a:xfrm>
          </p:grpSpPr>
          <p:sp>
            <p:nvSpPr>
              <p:cNvPr id="11407" name="Rectangle 1091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08" name="Rectangle 1091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09" name="Rectangle 1091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10" name="Rectangle 1091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11" name="Rectangle 1091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12" name="Rectangle 1091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13" name="Rectangle 1091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14" name="Rectangle 1092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15" name="Rectangle 1092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16" name="Rectangle 1092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319" name="Group 10923"/>
            <p:cNvGrpSpPr>
              <a:grpSpLocks/>
            </p:cNvGrpSpPr>
            <p:nvPr/>
          </p:nvGrpSpPr>
          <p:grpSpPr bwMode="auto">
            <a:xfrm>
              <a:off x="864" y="2016"/>
              <a:ext cx="2880" cy="288"/>
              <a:chOff x="864" y="1152"/>
              <a:chExt cx="2880" cy="288"/>
            </a:xfrm>
          </p:grpSpPr>
          <p:sp>
            <p:nvSpPr>
              <p:cNvPr id="11397" name="Rectangle 1092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98" name="Rectangle 1092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99" name="Rectangle 1092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00" name="Rectangle 1092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01" name="Rectangle 1092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02" name="Rectangle 1092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03" name="Rectangle 1093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04" name="Rectangle 1093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05" name="Rectangle 1093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406" name="Rectangle 1093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320" name="Group 10934"/>
            <p:cNvGrpSpPr>
              <a:grpSpLocks/>
            </p:cNvGrpSpPr>
            <p:nvPr/>
          </p:nvGrpSpPr>
          <p:grpSpPr bwMode="auto">
            <a:xfrm>
              <a:off x="864" y="2304"/>
              <a:ext cx="2880" cy="288"/>
              <a:chOff x="864" y="1152"/>
              <a:chExt cx="2880" cy="288"/>
            </a:xfrm>
          </p:grpSpPr>
          <p:sp>
            <p:nvSpPr>
              <p:cNvPr id="11387" name="Rectangle 1093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88" name="Rectangle 1093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89" name="Rectangle 1093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90" name="Rectangle 1093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91" name="Rectangle 1093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92" name="Rectangle 1094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93" name="Rectangle 1094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94" name="Rectangle 1094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95" name="Rectangle 1094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96" name="Rectangle 1094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321" name="Group 10945"/>
            <p:cNvGrpSpPr>
              <a:grpSpLocks/>
            </p:cNvGrpSpPr>
            <p:nvPr/>
          </p:nvGrpSpPr>
          <p:grpSpPr bwMode="auto">
            <a:xfrm>
              <a:off x="864" y="2592"/>
              <a:ext cx="2880" cy="288"/>
              <a:chOff x="864" y="1152"/>
              <a:chExt cx="2880" cy="288"/>
            </a:xfrm>
          </p:grpSpPr>
          <p:sp>
            <p:nvSpPr>
              <p:cNvPr id="11377" name="Rectangle 1094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78" name="Rectangle 1094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79" name="Rectangle 1094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80" name="Rectangle 1094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81" name="Rectangle 1095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82" name="Rectangle 1095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83" name="Rectangle 1095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84" name="Rectangle 1095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85" name="Rectangle 1095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86" name="Rectangle 1095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322" name="Group 10956"/>
            <p:cNvGrpSpPr>
              <a:grpSpLocks/>
            </p:cNvGrpSpPr>
            <p:nvPr/>
          </p:nvGrpSpPr>
          <p:grpSpPr bwMode="auto">
            <a:xfrm>
              <a:off x="864" y="2880"/>
              <a:ext cx="2880" cy="288"/>
              <a:chOff x="864" y="1152"/>
              <a:chExt cx="2880" cy="288"/>
            </a:xfrm>
          </p:grpSpPr>
          <p:sp>
            <p:nvSpPr>
              <p:cNvPr id="11367" name="Rectangle 1095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68" name="Rectangle 1095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69" name="Rectangle 1095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70" name="Rectangle 1096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71" name="Rectangle 1096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72" name="Rectangle 1096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73" name="Rectangle 1096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74" name="Rectangle 1096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75" name="Rectangle 1096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76" name="Rectangle 1096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323" name="Group 10967"/>
            <p:cNvGrpSpPr>
              <a:grpSpLocks/>
            </p:cNvGrpSpPr>
            <p:nvPr/>
          </p:nvGrpSpPr>
          <p:grpSpPr bwMode="auto">
            <a:xfrm>
              <a:off x="864" y="3168"/>
              <a:ext cx="2880" cy="288"/>
              <a:chOff x="864" y="1152"/>
              <a:chExt cx="2880" cy="288"/>
            </a:xfrm>
          </p:grpSpPr>
          <p:sp>
            <p:nvSpPr>
              <p:cNvPr id="11357" name="Rectangle 1096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58" name="Rectangle 1096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59" name="Rectangle 1097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60" name="Rectangle 1097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61" name="Rectangle 1097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62" name="Rectangle 1097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63" name="Rectangle 1097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64" name="Rectangle 1097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65" name="Rectangle 1097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66" name="Rectangle 1097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324" name="Group 10978"/>
            <p:cNvGrpSpPr>
              <a:grpSpLocks/>
            </p:cNvGrpSpPr>
            <p:nvPr/>
          </p:nvGrpSpPr>
          <p:grpSpPr bwMode="auto">
            <a:xfrm>
              <a:off x="864" y="3456"/>
              <a:ext cx="2880" cy="288"/>
              <a:chOff x="864" y="1152"/>
              <a:chExt cx="2880" cy="288"/>
            </a:xfrm>
          </p:grpSpPr>
          <p:sp>
            <p:nvSpPr>
              <p:cNvPr id="11347" name="Rectangle 1097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48" name="Rectangle 1098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49" name="Rectangle 1098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50" name="Rectangle 1098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51" name="Rectangle 1098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52" name="Rectangle 1098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53" name="Rectangle 1098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54" name="Rectangle 1098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55" name="Rectangle 1098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56" name="Rectangle 1098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325" name="Group 10989"/>
            <p:cNvGrpSpPr>
              <a:grpSpLocks/>
            </p:cNvGrpSpPr>
            <p:nvPr/>
          </p:nvGrpSpPr>
          <p:grpSpPr bwMode="auto">
            <a:xfrm>
              <a:off x="864" y="3744"/>
              <a:ext cx="2880" cy="288"/>
              <a:chOff x="864" y="1152"/>
              <a:chExt cx="2880" cy="288"/>
            </a:xfrm>
          </p:grpSpPr>
          <p:sp>
            <p:nvSpPr>
              <p:cNvPr id="11337" name="Rectangle 1099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38" name="Rectangle 1099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39" name="Rectangle 1099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40" name="Rectangle 1099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41" name="Rectangle 1099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42" name="Rectangle 1099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43" name="Rectangle 1099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44" name="Rectangle 1099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45" name="Rectangle 1099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46" name="Rectangle 1099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nvGrpSpPr>
            <p:cNvPr id="11326" name="Group 11000"/>
            <p:cNvGrpSpPr>
              <a:grpSpLocks/>
            </p:cNvGrpSpPr>
            <p:nvPr/>
          </p:nvGrpSpPr>
          <p:grpSpPr bwMode="auto">
            <a:xfrm>
              <a:off x="864" y="3744"/>
              <a:ext cx="2880" cy="288"/>
              <a:chOff x="864" y="1152"/>
              <a:chExt cx="2880" cy="288"/>
            </a:xfrm>
          </p:grpSpPr>
          <p:sp>
            <p:nvSpPr>
              <p:cNvPr id="11327" name="Rectangle 1100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28" name="Rectangle 1100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29" name="Rectangle 1100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30" name="Rectangle 1100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31" name="Rectangle 1100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32" name="Rectangle 1100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33" name="Rectangle 1100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34" name="Rectangle 1100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35" name="Rectangle 1100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sp>
            <p:nvSpPr>
              <p:cNvPr id="11336" name="Rectangle 1101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a:p>
            </p:txBody>
          </p:sp>
        </p:grpSp>
      </p:grpSp>
      <p:sp>
        <p:nvSpPr>
          <p:cNvPr id="11294" name="Text Box 11011"/>
          <p:cNvSpPr txBox="1">
            <a:spLocks noChangeArrowheads="1"/>
          </p:cNvSpPr>
          <p:nvPr/>
        </p:nvSpPr>
        <p:spPr bwMode="auto">
          <a:xfrm>
            <a:off x="8458200" y="1981200"/>
            <a:ext cx="121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endParaRPr lang="en-US" altLang="en-US" sz="3200">
              <a:solidFill>
                <a:schemeClr val="bg1"/>
              </a:solidFill>
              <a:latin typeface=".VnTime" panose="020B7200000000000000" pitchFamily="34" charset="0"/>
            </a:endParaRPr>
          </a:p>
        </p:txBody>
      </p:sp>
      <p:sp>
        <p:nvSpPr>
          <p:cNvPr id="11295" name="Line 11014"/>
          <p:cNvSpPr>
            <a:spLocks noChangeShapeType="1"/>
          </p:cNvSpPr>
          <p:nvPr/>
        </p:nvSpPr>
        <p:spPr bwMode="auto">
          <a:xfrm>
            <a:off x="7162800" y="457200"/>
            <a:ext cx="2133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296" name="Line 11015"/>
          <p:cNvSpPr>
            <a:spLocks noChangeShapeType="1"/>
          </p:cNvSpPr>
          <p:nvPr/>
        </p:nvSpPr>
        <p:spPr bwMode="auto">
          <a:xfrm>
            <a:off x="7239000" y="838200"/>
            <a:ext cx="2133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297" name="Line 11016"/>
          <p:cNvSpPr>
            <a:spLocks noChangeShapeType="1"/>
          </p:cNvSpPr>
          <p:nvPr/>
        </p:nvSpPr>
        <p:spPr bwMode="auto">
          <a:xfrm>
            <a:off x="6858000" y="2133600"/>
            <a:ext cx="3048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298" name="Line 11017"/>
          <p:cNvSpPr>
            <a:spLocks noChangeShapeType="1"/>
          </p:cNvSpPr>
          <p:nvPr/>
        </p:nvSpPr>
        <p:spPr bwMode="auto">
          <a:xfrm>
            <a:off x="6858000" y="1600200"/>
            <a:ext cx="29718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299" name="Line 11018"/>
          <p:cNvSpPr>
            <a:spLocks noChangeShapeType="1"/>
          </p:cNvSpPr>
          <p:nvPr/>
        </p:nvSpPr>
        <p:spPr bwMode="auto">
          <a:xfrm>
            <a:off x="6629400" y="3276600"/>
            <a:ext cx="3048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300" name="Line 11019"/>
          <p:cNvSpPr>
            <a:spLocks noChangeShapeType="1"/>
          </p:cNvSpPr>
          <p:nvPr/>
        </p:nvSpPr>
        <p:spPr bwMode="auto">
          <a:xfrm>
            <a:off x="6629400" y="2743200"/>
            <a:ext cx="3048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78" name="Text Box 11021"/>
          <p:cNvSpPr txBox="1">
            <a:spLocks noChangeArrowheads="1"/>
          </p:cNvSpPr>
          <p:nvPr/>
        </p:nvSpPr>
        <p:spPr bwMode="auto">
          <a:xfrm>
            <a:off x="7391400" y="381000"/>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dirty="0" err="1">
                <a:solidFill>
                  <a:srgbClr val="0000FF"/>
                </a:solidFill>
                <a:latin typeface="Times New Roman" panose="02020603050405020304" pitchFamily="18" charset="0"/>
              </a:rPr>
              <a:t>hai</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trăm</a:t>
            </a:r>
            <a:r>
              <a:rPr lang="en-US" altLang="en-US" sz="3200" b="1" dirty="0">
                <a:solidFill>
                  <a:srgbClr val="0000FF"/>
                </a:solidFill>
                <a:latin typeface="Times New Roman" panose="02020603050405020304" pitchFamily="18" charset="0"/>
              </a:rPr>
              <a:t> </a:t>
            </a:r>
          </a:p>
        </p:txBody>
      </p:sp>
      <p:sp>
        <p:nvSpPr>
          <p:cNvPr id="2579" name="Text Box 11022"/>
          <p:cNvSpPr txBox="1">
            <a:spLocks noChangeArrowheads="1"/>
          </p:cNvSpPr>
          <p:nvPr/>
        </p:nvSpPr>
        <p:spPr bwMode="auto">
          <a:xfrm>
            <a:off x="7924800" y="1169474"/>
            <a:ext cx="99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a:solidFill>
                  <a:srgbClr val="FF0000"/>
                </a:solidFill>
                <a:latin typeface="Times New Roman" panose="02020603050405020304" pitchFamily="18" charset="0"/>
              </a:rPr>
              <a:t>300</a:t>
            </a:r>
          </a:p>
        </p:txBody>
      </p:sp>
      <p:sp>
        <p:nvSpPr>
          <p:cNvPr id="2580" name="Text Box 11023"/>
          <p:cNvSpPr txBox="1">
            <a:spLocks noChangeArrowheads="1"/>
          </p:cNvSpPr>
          <p:nvPr/>
        </p:nvSpPr>
        <p:spPr bwMode="auto">
          <a:xfrm>
            <a:off x="7696200" y="1690353"/>
            <a:ext cx="2209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dirty="0" err="1">
                <a:solidFill>
                  <a:srgbClr val="FF0000"/>
                </a:solidFill>
                <a:latin typeface="Times New Roman" panose="02020603050405020304" pitchFamily="18" charset="0"/>
              </a:rPr>
              <a:t>ba</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trăm</a:t>
            </a:r>
            <a:r>
              <a:rPr lang="en-US" altLang="en-US" sz="3200" b="1" dirty="0">
                <a:solidFill>
                  <a:srgbClr val="FF0000"/>
                </a:solidFill>
                <a:latin typeface="Times New Roman" panose="02020603050405020304" pitchFamily="18" charset="0"/>
              </a:rPr>
              <a:t> </a:t>
            </a:r>
          </a:p>
        </p:txBody>
      </p:sp>
      <p:sp>
        <p:nvSpPr>
          <p:cNvPr id="2581" name="Text Box 11024"/>
          <p:cNvSpPr txBox="1">
            <a:spLocks noChangeArrowheads="1"/>
          </p:cNvSpPr>
          <p:nvPr/>
        </p:nvSpPr>
        <p:spPr bwMode="auto">
          <a:xfrm>
            <a:off x="7772400" y="2312474"/>
            <a:ext cx="99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a:solidFill>
                  <a:srgbClr val="0000FF"/>
                </a:solidFill>
                <a:latin typeface="Times New Roman" panose="02020603050405020304" pitchFamily="18" charset="0"/>
              </a:rPr>
              <a:t>400</a:t>
            </a:r>
          </a:p>
        </p:txBody>
      </p:sp>
      <p:sp>
        <p:nvSpPr>
          <p:cNvPr id="2582" name="Text Box 11025"/>
          <p:cNvSpPr txBox="1">
            <a:spLocks noChangeArrowheads="1"/>
          </p:cNvSpPr>
          <p:nvPr/>
        </p:nvSpPr>
        <p:spPr bwMode="auto">
          <a:xfrm>
            <a:off x="7391400" y="2844800"/>
            <a:ext cx="2057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solidFill>
                  <a:srgbClr val="0000FF"/>
                </a:solidFill>
                <a:latin typeface="Times New Roman" panose="02020603050405020304" pitchFamily="18" charset="0"/>
              </a:rPr>
              <a:t>bốn trăm </a:t>
            </a:r>
          </a:p>
        </p:txBody>
      </p:sp>
      <p:sp>
        <p:nvSpPr>
          <p:cNvPr id="11306" name="Line 11026"/>
          <p:cNvSpPr>
            <a:spLocks noChangeShapeType="1"/>
          </p:cNvSpPr>
          <p:nvPr/>
        </p:nvSpPr>
        <p:spPr bwMode="auto">
          <a:xfrm>
            <a:off x="6858000" y="4673600"/>
            <a:ext cx="3048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307" name="Line 11027"/>
          <p:cNvSpPr>
            <a:spLocks noChangeShapeType="1"/>
          </p:cNvSpPr>
          <p:nvPr/>
        </p:nvSpPr>
        <p:spPr bwMode="auto">
          <a:xfrm>
            <a:off x="6858000" y="4064000"/>
            <a:ext cx="29718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308" name="Line 11028"/>
          <p:cNvSpPr>
            <a:spLocks noChangeShapeType="1"/>
          </p:cNvSpPr>
          <p:nvPr/>
        </p:nvSpPr>
        <p:spPr bwMode="auto">
          <a:xfrm>
            <a:off x="7162800" y="6096000"/>
            <a:ext cx="29718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309" name="Line 11029"/>
          <p:cNvSpPr>
            <a:spLocks noChangeShapeType="1"/>
          </p:cNvSpPr>
          <p:nvPr/>
        </p:nvSpPr>
        <p:spPr bwMode="auto">
          <a:xfrm>
            <a:off x="7010400" y="5562600"/>
            <a:ext cx="3048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87" name="Text Box 11036"/>
          <p:cNvSpPr txBox="1">
            <a:spLocks noChangeArrowheads="1"/>
          </p:cNvSpPr>
          <p:nvPr/>
        </p:nvSpPr>
        <p:spPr bwMode="auto">
          <a:xfrm>
            <a:off x="8077200" y="3645437"/>
            <a:ext cx="99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a:solidFill>
                  <a:srgbClr val="FF0000"/>
                </a:solidFill>
                <a:latin typeface="Times New Roman" panose="02020603050405020304" pitchFamily="18" charset="0"/>
              </a:rPr>
              <a:t>500</a:t>
            </a:r>
          </a:p>
        </p:txBody>
      </p:sp>
      <p:sp>
        <p:nvSpPr>
          <p:cNvPr id="2588" name="Text Box 11037"/>
          <p:cNvSpPr txBox="1">
            <a:spLocks noChangeArrowheads="1"/>
          </p:cNvSpPr>
          <p:nvPr/>
        </p:nvSpPr>
        <p:spPr bwMode="auto">
          <a:xfrm>
            <a:off x="7467600" y="4230353"/>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dirty="0" err="1">
                <a:solidFill>
                  <a:srgbClr val="FF0000"/>
                </a:solidFill>
                <a:latin typeface="Times New Roman" panose="02020603050405020304" pitchFamily="18" charset="0"/>
              </a:rPr>
              <a:t>năm</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trăm</a:t>
            </a:r>
            <a:r>
              <a:rPr lang="en-US" altLang="en-US" sz="3200" b="1" dirty="0">
                <a:solidFill>
                  <a:srgbClr val="FF0000"/>
                </a:solidFill>
                <a:latin typeface="Times New Roman" panose="02020603050405020304" pitchFamily="18" charset="0"/>
              </a:rPr>
              <a:t> </a:t>
            </a:r>
          </a:p>
        </p:txBody>
      </p:sp>
      <p:sp>
        <p:nvSpPr>
          <p:cNvPr id="2589" name="Text Box 11038"/>
          <p:cNvSpPr txBox="1">
            <a:spLocks noChangeArrowheads="1"/>
          </p:cNvSpPr>
          <p:nvPr/>
        </p:nvSpPr>
        <p:spPr bwMode="auto">
          <a:xfrm>
            <a:off x="8001000" y="5119353"/>
            <a:ext cx="99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a:solidFill>
                  <a:srgbClr val="0000FF"/>
                </a:solidFill>
                <a:latin typeface="Times New Roman" panose="02020603050405020304" pitchFamily="18" charset="0"/>
              </a:rPr>
              <a:t>600</a:t>
            </a:r>
          </a:p>
        </p:txBody>
      </p:sp>
      <p:sp>
        <p:nvSpPr>
          <p:cNvPr id="2590" name="Text Box 11039"/>
          <p:cNvSpPr txBox="1">
            <a:spLocks noChangeArrowheads="1"/>
          </p:cNvSpPr>
          <p:nvPr/>
        </p:nvSpPr>
        <p:spPr bwMode="auto">
          <a:xfrm>
            <a:off x="7696200" y="5626995"/>
            <a:ext cx="2209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dirty="0" err="1">
                <a:solidFill>
                  <a:srgbClr val="0000FF"/>
                </a:solidFill>
                <a:latin typeface="Times New Roman" panose="02020603050405020304" pitchFamily="18" charset="0"/>
              </a:rPr>
              <a:t>sáu</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trăm</a:t>
            </a:r>
            <a:r>
              <a:rPr lang="en-US" altLang="en-US" sz="3200" b="1" dirty="0">
                <a:solidFill>
                  <a:srgbClr val="0000FF"/>
                </a:solidFill>
                <a:latin typeface="Times New Roman" panose="02020603050405020304" pitchFamily="18" charset="0"/>
              </a:rPr>
              <a:t> </a:t>
            </a:r>
          </a:p>
        </p:txBody>
      </p:sp>
      <p:sp>
        <p:nvSpPr>
          <p:cNvPr id="3079" name="Text Box 5510"/>
          <p:cNvSpPr txBox="1">
            <a:spLocks noChangeArrowheads="1"/>
          </p:cNvSpPr>
          <p:nvPr/>
        </p:nvSpPr>
        <p:spPr bwMode="auto">
          <a:xfrm>
            <a:off x="7924800" y="25400"/>
            <a:ext cx="99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a:solidFill>
                  <a:srgbClr val="0000FF"/>
                </a:solidFill>
                <a:latin typeface="Times New Roman" panose="02020603050405020304" pitchFamily="18" charset="0"/>
              </a:rPr>
              <a:t>200</a:t>
            </a:r>
          </a:p>
        </p:txBody>
      </p:sp>
      <p:sp>
        <p:nvSpPr>
          <p:cNvPr id="11315" name="Line 6977"/>
          <p:cNvSpPr>
            <a:spLocks noChangeShapeType="1"/>
          </p:cNvSpPr>
          <p:nvPr/>
        </p:nvSpPr>
        <p:spPr bwMode="auto">
          <a:xfrm>
            <a:off x="2057400" y="304800"/>
            <a:ext cx="0" cy="6553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471627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247"/>
                                        </p:tgtEl>
                                        <p:attrNameLst>
                                          <p:attrName>style.visibility</p:attrName>
                                        </p:attrNameLst>
                                      </p:cBhvr>
                                      <p:to>
                                        <p:strVal val="visible"/>
                                      </p:to>
                                    </p:set>
                                    <p:anim calcmode="lin" valueType="num">
                                      <p:cBhvr>
                                        <p:cTn id="14" dur="1000" fill="hold"/>
                                        <p:tgtEl>
                                          <p:spTgt spid="247"/>
                                        </p:tgtEl>
                                        <p:attrNameLst>
                                          <p:attrName>ppt_x</p:attrName>
                                        </p:attrNameLst>
                                      </p:cBhvr>
                                      <p:tavLst>
                                        <p:tav tm="0">
                                          <p:val>
                                            <p:strVal val="#ppt_x-.2"/>
                                          </p:val>
                                        </p:tav>
                                        <p:tav tm="100000">
                                          <p:val>
                                            <p:strVal val="#ppt_x"/>
                                          </p:val>
                                        </p:tav>
                                      </p:tavLst>
                                    </p:anim>
                                    <p:anim calcmode="lin" valueType="num">
                                      <p:cBhvr>
                                        <p:cTn id="15" dur="1000" fill="hold"/>
                                        <p:tgtEl>
                                          <p:spTgt spid="24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4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079"/>
                                        </p:tgtEl>
                                        <p:attrNameLst>
                                          <p:attrName>style.visibility</p:attrName>
                                        </p:attrNameLst>
                                      </p:cBhvr>
                                      <p:to>
                                        <p:strVal val="visible"/>
                                      </p:to>
                                    </p:set>
                                    <p:animEffect transition="in" filter="dissolve">
                                      <p:cBhvr>
                                        <p:cTn id="21" dur="500"/>
                                        <p:tgtEl>
                                          <p:spTgt spid="307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2578"/>
                                        </p:tgtEl>
                                        <p:attrNameLst>
                                          <p:attrName>style.visibility</p:attrName>
                                        </p:attrNameLst>
                                      </p:cBhvr>
                                      <p:to>
                                        <p:strVal val="visible"/>
                                      </p:to>
                                    </p:set>
                                    <p:anim calcmode="lin" valueType="num">
                                      <p:cBhvr>
                                        <p:cTn id="26" dur="1000" fill="hold"/>
                                        <p:tgtEl>
                                          <p:spTgt spid="2578"/>
                                        </p:tgtEl>
                                        <p:attrNameLst>
                                          <p:attrName>ppt_x</p:attrName>
                                        </p:attrNameLst>
                                      </p:cBhvr>
                                      <p:tavLst>
                                        <p:tav tm="0">
                                          <p:val>
                                            <p:strVal val="#ppt_x-.2"/>
                                          </p:val>
                                        </p:tav>
                                        <p:tav tm="100000">
                                          <p:val>
                                            <p:strVal val="#ppt_x"/>
                                          </p:val>
                                        </p:tav>
                                      </p:tavLst>
                                    </p:anim>
                                    <p:anim calcmode="lin" valueType="num">
                                      <p:cBhvr>
                                        <p:cTn id="27" dur="1000" fill="hold"/>
                                        <p:tgtEl>
                                          <p:spTgt spid="2578"/>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57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2579"/>
                                        </p:tgtEl>
                                        <p:attrNameLst>
                                          <p:attrName>style.visibility</p:attrName>
                                        </p:attrNameLst>
                                      </p:cBhvr>
                                      <p:to>
                                        <p:strVal val="visible"/>
                                      </p:to>
                                    </p:set>
                                    <p:anim calcmode="lin" valueType="num">
                                      <p:cBhvr>
                                        <p:cTn id="33" dur="1000" fill="hold"/>
                                        <p:tgtEl>
                                          <p:spTgt spid="2579"/>
                                        </p:tgtEl>
                                        <p:attrNameLst>
                                          <p:attrName>ppt_x</p:attrName>
                                        </p:attrNameLst>
                                      </p:cBhvr>
                                      <p:tavLst>
                                        <p:tav tm="0">
                                          <p:val>
                                            <p:strVal val="#ppt_x-.2"/>
                                          </p:val>
                                        </p:tav>
                                        <p:tav tm="100000">
                                          <p:val>
                                            <p:strVal val="#ppt_x"/>
                                          </p:val>
                                        </p:tav>
                                      </p:tavLst>
                                    </p:anim>
                                    <p:anim calcmode="lin" valueType="num">
                                      <p:cBhvr>
                                        <p:cTn id="34" dur="1000" fill="hold"/>
                                        <p:tgtEl>
                                          <p:spTgt spid="2579"/>
                                        </p:tgtEl>
                                        <p:attrNameLst>
                                          <p:attrName>ppt_y</p:attrName>
                                        </p:attrNameLst>
                                      </p:cBhvr>
                                      <p:tavLst>
                                        <p:tav tm="0">
                                          <p:val>
                                            <p:strVal val="#ppt_y"/>
                                          </p:val>
                                        </p:tav>
                                        <p:tav tm="100000">
                                          <p:val>
                                            <p:strVal val="#ppt_y"/>
                                          </p:val>
                                        </p:tav>
                                      </p:tavLst>
                                    </p:anim>
                                    <p:animEffect transition="in" filter="wipe(right)" prLst="gradientSize: 0.1">
                                      <p:cBhvr>
                                        <p:cTn id="35" dur="1000"/>
                                        <p:tgtEl>
                                          <p:spTgt spid="257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2580"/>
                                        </p:tgtEl>
                                        <p:attrNameLst>
                                          <p:attrName>style.visibility</p:attrName>
                                        </p:attrNameLst>
                                      </p:cBhvr>
                                      <p:to>
                                        <p:strVal val="visible"/>
                                      </p:to>
                                    </p:set>
                                    <p:anim calcmode="lin" valueType="num">
                                      <p:cBhvr>
                                        <p:cTn id="40" dur="1000" fill="hold"/>
                                        <p:tgtEl>
                                          <p:spTgt spid="2580"/>
                                        </p:tgtEl>
                                        <p:attrNameLst>
                                          <p:attrName>ppt_x</p:attrName>
                                        </p:attrNameLst>
                                      </p:cBhvr>
                                      <p:tavLst>
                                        <p:tav tm="0">
                                          <p:val>
                                            <p:strVal val="#ppt_x-.2"/>
                                          </p:val>
                                        </p:tav>
                                        <p:tav tm="100000">
                                          <p:val>
                                            <p:strVal val="#ppt_x"/>
                                          </p:val>
                                        </p:tav>
                                      </p:tavLst>
                                    </p:anim>
                                    <p:anim calcmode="lin" valueType="num">
                                      <p:cBhvr>
                                        <p:cTn id="41" dur="1000" fill="hold"/>
                                        <p:tgtEl>
                                          <p:spTgt spid="2580"/>
                                        </p:tgtEl>
                                        <p:attrNameLst>
                                          <p:attrName>ppt_y</p:attrName>
                                        </p:attrNameLst>
                                      </p:cBhvr>
                                      <p:tavLst>
                                        <p:tav tm="0">
                                          <p:val>
                                            <p:strVal val="#ppt_y"/>
                                          </p:val>
                                        </p:tav>
                                        <p:tav tm="100000">
                                          <p:val>
                                            <p:strVal val="#ppt_y"/>
                                          </p:val>
                                        </p:tav>
                                      </p:tavLst>
                                    </p:anim>
                                    <p:animEffect transition="in" filter="wipe(right)" prLst="gradientSize: 0.1">
                                      <p:cBhvr>
                                        <p:cTn id="42" dur="1000"/>
                                        <p:tgtEl>
                                          <p:spTgt spid="258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2581"/>
                                        </p:tgtEl>
                                        <p:attrNameLst>
                                          <p:attrName>style.visibility</p:attrName>
                                        </p:attrNameLst>
                                      </p:cBhvr>
                                      <p:to>
                                        <p:strVal val="visible"/>
                                      </p:to>
                                    </p:set>
                                    <p:anim calcmode="lin" valueType="num">
                                      <p:cBhvr>
                                        <p:cTn id="47" dur="1000" fill="hold"/>
                                        <p:tgtEl>
                                          <p:spTgt spid="2581"/>
                                        </p:tgtEl>
                                        <p:attrNameLst>
                                          <p:attrName>ppt_x</p:attrName>
                                        </p:attrNameLst>
                                      </p:cBhvr>
                                      <p:tavLst>
                                        <p:tav tm="0">
                                          <p:val>
                                            <p:strVal val="#ppt_x-.2"/>
                                          </p:val>
                                        </p:tav>
                                        <p:tav tm="100000">
                                          <p:val>
                                            <p:strVal val="#ppt_x"/>
                                          </p:val>
                                        </p:tav>
                                      </p:tavLst>
                                    </p:anim>
                                    <p:anim calcmode="lin" valueType="num">
                                      <p:cBhvr>
                                        <p:cTn id="48" dur="1000" fill="hold"/>
                                        <p:tgtEl>
                                          <p:spTgt spid="2581"/>
                                        </p:tgtEl>
                                        <p:attrNameLst>
                                          <p:attrName>ppt_y</p:attrName>
                                        </p:attrNameLst>
                                      </p:cBhvr>
                                      <p:tavLst>
                                        <p:tav tm="0">
                                          <p:val>
                                            <p:strVal val="#ppt_y"/>
                                          </p:val>
                                        </p:tav>
                                        <p:tav tm="100000">
                                          <p:val>
                                            <p:strVal val="#ppt_y"/>
                                          </p:val>
                                        </p:tav>
                                      </p:tavLst>
                                    </p:anim>
                                    <p:animEffect transition="in" filter="wipe(right)" prLst="gradientSize: 0.1">
                                      <p:cBhvr>
                                        <p:cTn id="49" dur="1000"/>
                                        <p:tgtEl>
                                          <p:spTgt spid="258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2582"/>
                                        </p:tgtEl>
                                        <p:attrNameLst>
                                          <p:attrName>style.visibility</p:attrName>
                                        </p:attrNameLst>
                                      </p:cBhvr>
                                      <p:to>
                                        <p:strVal val="visible"/>
                                      </p:to>
                                    </p:set>
                                    <p:anim calcmode="lin" valueType="num">
                                      <p:cBhvr>
                                        <p:cTn id="54" dur="1000" fill="hold"/>
                                        <p:tgtEl>
                                          <p:spTgt spid="2582"/>
                                        </p:tgtEl>
                                        <p:attrNameLst>
                                          <p:attrName>ppt_x</p:attrName>
                                        </p:attrNameLst>
                                      </p:cBhvr>
                                      <p:tavLst>
                                        <p:tav tm="0">
                                          <p:val>
                                            <p:strVal val="#ppt_x-.2"/>
                                          </p:val>
                                        </p:tav>
                                        <p:tav tm="100000">
                                          <p:val>
                                            <p:strVal val="#ppt_x"/>
                                          </p:val>
                                        </p:tav>
                                      </p:tavLst>
                                    </p:anim>
                                    <p:anim calcmode="lin" valueType="num">
                                      <p:cBhvr>
                                        <p:cTn id="55" dur="1000" fill="hold"/>
                                        <p:tgtEl>
                                          <p:spTgt spid="2582"/>
                                        </p:tgtEl>
                                        <p:attrNameLst>
                                          <p:attrName>ppt_y</p:attrName>
                                        </p:attrNameLst>
                                      </p:cBhvr>
                                      <p:tavLst>
                                        <p:tav tm="0">
                                          <p:val>
                                            <p:strVal val="#ppt_y"/>
                                          </p:val>
                                        </p:tav>
                                        <p:tav tm="100000">
                                          <p:val>
                                            <p:strVal val="#ppt_y"/>
                                          </p:val>
                                        </p:tav>
                                      </p:tavLst>
                                    </p:anim>
                                    <p:animEffect transition="in" filter="wipe(right)" prLst="gradientSize: 0.1">
                                      <p:cBhvr>
                                        <p:cTn id="56" dur="1000"/>
                                        <p:tgtEl>
                                          <p:spTgt spid="258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2587"/>
                                        </p:tgtEl>
                                        <p:attrNameLst>
                                          <p:attrName>style.visibility</p:attrName>
                                        </p:attrNameLst>
                                      </p:cBhvr>
                                      <p:to>
                                        <p:strVal val="visible"/>
                                      </p:to>
                                    </p:set>
                                    <p:anim calcmode="lin" valueType="num">
                                      <p:cBhvr>
                                        <p:cTn id="61" dur="1000" fill="hold"/>
                                        <p:tgtEl>
                                          <p:spTgt spid="2587"/>
                                        </p:tgtEl>
                                        <p:attrNameLst>
                                          <p:attrName>ppt_x</p:attrName>
                                        </p:attrNameLst>
                                      </p:cBhvr>
                                      <p:tavLst>
                                        <p:tav tm="0">
                                          <p:val>
                                            <p:strVal val="#ppt_x-.2"/>
                                          </p:val>
                                        </p:tav>
                                        <p:tav tm="100000">
                                          <p:val>
                                            <p:strVal val="#ppt_x"/>
                                          </p:val>
                                        </p:tav>
                                      </p:tavLst>
                                    </p:anim>
                                    <p:anim calcmode="lin" valueType="num">
                                      <p:cBhvr>
                                        <p:cTn id="62" dur="1000" fill="hold"/>
                                        <p:tgtEl>
                                          <p:spTgt spid="2587"/>
                                        </p:tgtEl>
                                        <p:attrNameLst>
                                          <p:attrName>ppt_y</p:attrName>
                                        </p:attrNameLst>
                                      </p:cBhvr>
                                      <p:tavLst>
                                        <p:tav tm="0">
                                          <p:val>
                                            <p:strVal val="#ppt_y"/>
                                          </p:val>
                                        </p:tav>
                                        <p:tav tm="100000">
                                          <p:val>
                                            <p:strVal val="#ppt_y"/>
                                          </p:val>
                                        </p:tav>
                                      </p:tavLst>
                                    </p:anim>
                                    <p:animEffect transition="in" filter="wipe(right)" prLst="gradientSize: 0.1">
                                      <p:cBhvr>
                                        <p:cTn id="63" dur="1000"/>
                                        <p:tgtEl>
                                          <p:spTgt spid="258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9" presetClass="entr" presetSubtype="0" fill="hold" grpId="0" nodeType="clickEffect">
                                  <p:stCondLst>
                                    <p:cond delay="0"/>
                                  </p:stCondLst>
                                  <p:childTnLst>
                                    <p:set>
                                      <p:cBhvr>
                                        <p:cTn id="67" dur="1" fill="hold">
                                          <p:stCondLst>
                                            <p:cond delay="0"/>
                                          </p:stCondLst>
                                        </p:cTn>
                                        <p:tgtEl>
                                          <p:spTgt spid="2588"/>
                                        </p:tgtEl>
                                        <p:attrNameLst>
                                          <p:attrName>style.visibility</p:attrName>
                                        </p:attrNameLst>
                                      </p:cBhvr>
                                      <p:to>
                                        <p:strVal val="visible"/>
                                      </p:to>
                                    </p:set>
                                    <p:anim calcmode="lin" valueType="num">
                                      <p:cBhvr>
                                        <p:cTn id="68" dur="1000" fill="hold"/>
                                        <p:tgtEl>
                                          <p:spTgt spid="2588"/>
                                        </p:tgtEl>
                                        <p:attrNameLst>
                                          <p:attrName>ppt_x</p:attrName>
                                        </p:attrNameLst>
                                      </p:cBhvr>
                                      <p:tavLst>
                                        <p:tav tm="0">
                                          <p:val>
                                            <p:strVal val="#ppt_x-.2"/>
                                          </p:val>
                                        </p:tav>
                                        <p:tav tm="100000">
                                          <p:val>
                                            <p:strVal val="#ppt_x"/>
                                          </p:val>
                                        </p:tav>
                                      </p:tavLst>
                                    </p:anim>
                                    <p:anim calcmode="lin" valueType="num">
                                      <p:cBhvr>
                                        <p:cTn id="69" dur="1000" fill="hold"/>
                                        <p:tgtEl>
                                          <p:spTgt spid="2588"/>
                                        </p:tgtEl>
                                        <p:attrNameLst>
                                          <p:attrName>ppt_y</p:attrName>
                                        </p:attrNameLst>
                                      </p:cBhvr>
                                      <p:tavLst>
                                        <p:tav tm="0">
                                          <p:val>
                                            <p:strVal val="#ppt_y"/>
                                          </p:val>
                                        </p:tav>
                                        <p:tav tm="100000">
                                          <p:val>
                                            <p:strVal val="#ppt_y"/>
                                          </p:val>
                                        </p:tav>
                                      </p:tavLst>
                                    </p:anim>
                                    <p:animEffect transition="in" filter="wipe(right)" prLst="gradientSize: 0.1">
                                      <p:cBhvr>
                                        <p:cTn id="70" dur="1000"/>
                                        <p:tgtEl>
                                          <p:spTgt spid="2588"/>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9" presetClass="entr" presetSubtype="0" fill="hold" grpId="0" nodeType="clickEffect">
                                  <p:stCondLst>
                                    <p:cond delay="0"/>
                                  </p:stCondLst>
                                  <p:childTnLst>
                                    <p:set>
                                      <p:cBhvr>
                                        <p:cTn id="74" dur="1" fill="hold">
                                          <p:stCondLst>
                                            <p:cond delay="0"/>
                                          </p:stCondLst>
                                        </p:cTn>
                                        <p:tgtEl>
                                          <p:spTgt spid="2589"/>
                                        </p:tgtEl>
                                        <p:attrNameLst>
                                          <p:attrName>style.visibility</p:attrName>
                                        </p:attrNameLst>
                                      </p:cBhvr>
                                      <p:to>
                                        <p:strVal val="visible"/>
                                      </p:to>
                                    </p:set>
                                    <p:anim calcmode="lin" valueType="num">
                                      <p:cBhvr>
                                        <p:cTn id="75" dur="1000" fill="hold"/>
                                        <p:tgtEl>
                                          <p:spTgt spid="2589"/>
                                        </p:tgtEl>
                                        <p:attrNameLst>
                                          <p:attrName>ppt_x</p:attrName>
                                        </p:attrNameLst>
                                      </p:cBhvr>
                                      <p:tavLst>
                                        <p:tav tm="0">
                                          <p:val>
                                            <p:strVal val="#ppt_x-.2"/>
                                          </p:val>
                                        </p:tav>
                                        <p:tav tm="100000">
                                          <p:val>
                                            <p:strVal val="#ppt_x"/>
                                          </p:val>
                                        </p:tav>
                                      </p:tavLst>
                                    </p:anim>
                                    <p:anim calcmode="lin" valueType="num">
                                      <p:cBhvr>
                                        <p:cTn id="76" dur="1000" fill="hold"/>
                                        <p:tgtEl>
                                          <p:spTgt spid="2589"/>
                                        </p:tgtEl>
                                        <p:attrNameLst>
                                          <p:attrName>ppt_y</p:attrName>
                                        </p:attrNameLst>
                                      </p:cBhvr>
                                      <p:tavLst>
                                        <p:tav tm="0">
                                          <p:val>
                                            <p:strVal val="#ppt_y"/>
                                          </p:val>
                                        </p:tav>
                                        <p:tav tm="100000">
                                          <p:val>
                                            <p:strVal val="#ppt_y"/>
                                          </p:val>
                                        </p:tav>
                                      </p:tavLst>
                                    </p:anim>
                                    <p:animEffect transition="in" filter="wipe(right)" prLst="gradientSize: 0.1">
                                      <p:cBhvr>
                                        <p:cTn id="77" dur="1000"/>
                                        <p:tgtEl>
                                          <p:spTgt spid="258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9" presetClass="entr" presetSubtype="0" fill="hold" grpId="0" nodeType="clickEffect">
                                  <p:stCondLst>
                                    <p:cond delay="0"/>
                                  </p:stCondLst>
                                  <p:childTnLst>
                                    <p:set>
                                      <p:cBhvr>
                                        <p:cTn id="81" dur="1" fill="hold">
                                          <p:stCondLst>
                                            <p:cond delay="0"/>
                                          </p:stCondLst>
                                        </p:cTn>
                                        <p:tgtEl>
                                          <p:spTgt spid="2590"/>
                                        </p:tgtEl>
                                        <p:attrNameLst>
                                          <p:attrName>style.visibility</p:attrName>
                                        </p:attrNameLst>
                                      </p:cBhvr>
                                      <p:to>
                                        <p:strVal val="visible"/>
                                      </p:to>
                                    </p:set>
                                    <p:anim calcmode="lin" valueType="num">
                                      <p:cBhvr>
                                        <p:cTn id="82" dur="1000" fill="hold"/>
                                        <p:tgtEl>
                                          <p:spTgt spid="2590"/>
                                        </p:tgtEl>
                                        <p:attrNameLst>
                                          <p:attrName>ppt_x</p:attrName>
                                        </p:attrNameLst>
                                      </p:cBhvr>
                                      <p:tavLst>
                                        <p:tav tm="0">
                                          <p:val>
                                            <p:strVal val="#ppt_x-.2"/>
                                          </p:val>
                                        </p:tav>
                                        <p:tav tm="100000">
                                          <p:val>
                                            <p:strVal val="#ppt_x"/>
                                          </p:val>
                                        </p:tav>
                                      </p:tavLst>
                                    </p:anim>
                                    <p:anim calcmode="lin" valueType="num">
                                      <p:cBhvr>
                                        <p:cTn id="83" dur="1000" fill="hold"/>
                                        <p:tgtEl>
                                          <p:spTgt spid="2590"/>
                                        </p:tgtEl>
                                        <p:attrNameLst>
                                          <p:attrName>ppt_y</p:attrName>
                                        </p:attrNameLst>
                                      </p:cBhvr>
                                      <p:tavLst>
                                        <p:tav tm="0">
                                          <p:val>
                                            <p:strVal val="#ppt_y"/>
                                          </p:val>
                                        </p:tav>
                                        <p:tav tm="100000">
                                          <p:val>
                                            <p:strVal val="#ppt_y"/>
                                          </p:val>
                                        </p:tav>
                                      </p:tavLst>
                                    </p:anim>
                                    <p:animEffect transition="in" filter="wipe(right)" prLst="gradientSize: 0.1">
                                      <p:cBhvr>
                                        <p:cTn id="84" dur="1000"/>
                                        <p:tgtEl>
                                          <p:spTgt spid="2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7" grpId="0"/>
      <p:bldP spid="2578" grpId="0"/>
      <p:bldP spid="2579" grpId="0"/>
      <p:bldP spid="2580" grpId="0"/>
      <p:bldP spid="2581" grpId="0"/>
      <p:bldP spid="2582" grpId="0"/>
      <p:bldP spid="2587" grpId="0"/>
      <p:bldP spid="2588" grpId="0"/>
      <p:bldP spid="2589" grpId="0"/>
      <p:bldP spid="2590" grpId="0"/>
      <p:bldP spid="307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6244"/>
          <p:cNvGrpSpPr>
            <a:grpSpLocks/>
          </p:cNvGrpSpPr>
          <p:nvPr/>
        </p:nvGrpSpPr>
        <p:grpSpPr bwMode="auto">
          <a:xfrm flipV="1">
            <a:off x="2438400" y="1143000"/>
            <a:ext cx="457200" cy="457200"/>
            <a:chOff x="864" y="1152"/>
            <a:chExt cx="2880" cy="2880"/>
          </a:xfrm>
        </p:grpSpPr>
        <p:grpSp>
          <p:nvGrpSpPr>
            <p:cNvPr id="17162" name="Group 6245"/>
            <p:cNvGrpSpPr>
              <a:grpSpLocks/>
            </p:cNvGrpSpPr>
            <p:nvPr/>
          </p:nvGrpSpPr>
          <p:grpSpPr bwMode="auto">
            <a:xfrm>
              <a:off x="864" y="1152"/>
              <a:ext cx="2880" cy="288"/>
              <a:chOff x="864" y="1152"/>
              <a:chExt cx="2880" cy="288"/>
            </a:xfrm>
          </p:grpSpPr>
          <p:sp>
            <p:nvSpPr>
              <p:cNvPr id="17273" name="Rectangle 624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74" name="Rectangle 624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75" name="Rectangle 624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76" name="Rectangle 624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77" name="Rectangle 625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78" name="Rectangle 625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79" name="Rectangle 625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80" name="Rectangle 625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81" name="Rectangle 625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82" name="Rectangle 625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163" name="Group 6256"/>
            <p:cNvGrpSpPr>
              <a:grpSpLocks/>
            </p:cNvGrpSpPr>
            <p:nvPr/>
          </p:nvGrpSpPr>
          <p:grpSpPr bwMode="auto">
            <a:xfrm>
              <a:off x="864" y="1440"/>
              <a:ext cx="2880" cy="288"/>
              <a:chOff x="864" y="1152"/>
              <a:chExt cx="2880" cy="288"/>
            </a:xfrm>
          </p:grpSpPr>
          <p:sp>
            <p:nvSpPr>
              <p:cNvPr id="17263" name="Rectangle 625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64" name="Rectangle 625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65" name="Rectangle 625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66" name="Rectangle 626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67" name="Rectangle 626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68" name="Rectangle 626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69" name="Rectangle 626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70" name="Rectangle 626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71" name="Rectangle 626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72" name="Rectangle 626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164" name="Group 6267"/>
            <p:cNvGrpSpPr>
              <a:grpSpLocks/>
            </p:cNvGrpSpPr>
            <p:nvPr/>
          </p:nvGrpSpPr>
          <p:grpSpPr bwMode="auto">
            <a:xfrm>
              <a:off x="864" y="1728"/>
              <a:ext cx="2880" cy="288"/>
              <a:chOff x="864" y="1152"/>
              <a:chExt cx="2880" cy="288"/>
            </a:xfrm>
          </p:grpSpPr>
          <p:sp>
            <p:nvSpPr>
              <p:cNvPr id="17253" name="Rectangle 626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54" name="Rectangle 626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55" name="Rectangle 627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56" name="Rectangle 627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57" name="Rectangle 627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58" name="Rectangle 627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59" name="Rectangle 627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60" name="Rectangle 627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61" name="Rectangle 627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62" name="Rectangle 627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165" name="Group 6278"/>
            <p:cNvGrpSpPr>
              <a:grpSpLocks/>
            </p:cNvGrpSpPr>
            <p:nvPr/>
          </p:nvGrpSpPr>
          <p:grpSpPr bwMode="auto">
            <a:xfrm>
              <a:off x="864" y="2016"/>
              <a:ext cx="2880" cy="288"/>
              <a:chOff x="864" y="1152"/>
              <a:chExt cx="2880" cy="288"/>
            </a:xfrm>
          </p:grpSpPr>
          <p:sp>
            <p:nvSpPr>
              <p:cNvPr id="17243" name="Rectangle 627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44" name="Rectangle 628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45" name="Rectangle 628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46" name="Rectangle 628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47" name="Rectangle 628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48" name="Rectangle 628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49" name="Rectangle 628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50" name="Rectangle 628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51" name="Rectangle 628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52" name="Rectangle 628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166" name="Group 6289"/>
            <p:cNvGrpSpPr>
              <a:grpSpLocks/>
            </p:cNvGrpSpPr>
            <p:nvPr/>
          </p:nvGrpSpPr>
          <p:grpSpPr bwMode="auto">
            <a:xfrm>
              <a:off x="864" y="2304"/>
              <a:ext cx="2880" cy="288"/>
              <a:chOff x="864" y="1152"/>
              <a:chExt cx="2880" cy="288"/>
            </a:xfrm>
          </p:grpSpPr>
          <p:sp>
            <p:nvSpPr>
              <p:cNvPr id="17233" name="Rectangle 629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34" name="Rectangle 629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35" name="Rectangle 629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36" name="Rectangle 629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37" name="Rectangle 629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38" name="Rectangle 629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39" name="Rectangle 629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40" name="Rectangle 629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41" name="Rectangle 629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42" name="Rectangle 629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167" name="Group 6300"/>
            <p:cNvGrpSpPr>
              <a:grpSpLocks/>
            </p:cNvGrpSpPr>
            <p:nvPr/>
          </p:nvGrpSpPr>
          <p:grpSpPr bwMode="auto">
            <a:xfrm>
              <a:off x="864" y="2592"/>
              <a:ext cx="2880" cy="288"/>
              <a:chOff x="864" y="1152"/>
              <a:chExt cx="2880" cy="288"/>
            </a:xfrm>
          </p:grpSpPr>
          <p:sp>
            <p:nvSpPr>
              <p:cNvPr id="17223" name="Rectangle 630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24" name="Rectangle 630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25" name="Rectangle 630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26" name="Rectangle 630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27" name="Rectangle 630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28" name="Rectangle 630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29" name="Rectangle 630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30" name="Rectangle 630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31" name="Rectangle 630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32" name="Rectangle 631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168" name="Group 6311"/>
            <p:cNvGrpSpPr>
              <a:grpSpLocks/>
            </p:cNvGrpSpPr>
            <p:nvPr/>
          </p:nvGrpSpPr>
          <p:grpSpPr bwMode="auto">
            <a:xfrm>
              <a:off x="864" y="2880"/>
              <a:ext cx="2880" cy="288"/>
              <a:chOff x="864" y="1152"/>
              <a:chExt cx="2880" cy="288"/>
            </a:xfrm>
          </p:grpSpPr>
          <p:sp>
            <p:nvSpPr>
              <p:cNvPr id="17213" name="Rectangle 631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14" name="Rectangle 631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15" name="Rectangle 631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16" name="Rectangle 631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17" name="Rectangle 631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18" name="Rectangle 631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19" name="Rectangle 631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20" name="Rectangle 631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21" name="Rectangle 632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22" name="Rectangle 632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169" name="Group 6322"/>
            <p:cNvGrpSpPr>
              <a:grpSpLocks/>
            </p:cNvGrpSpPr>
            <p:nvPr/>
          </p:nvGrpSpPr>
          <p:grpSpPr bwMode="auto">
            <a:xfrm>
              <a:off x="864" y="3168"/>
              <a:ext cx="2880" cy="288"/>
              <a:chOff x="864" y="1152"/>
              <a:chExt cx="2880" cy="288"/>
            </a:xfrm>
          </p:grpSpPr>
          <p:sp>
            <p:nvSpPr>
              <p:cNvPr id="17203" name="Rectangle 632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04" name="Rectangle 632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05" name="Rectangle 632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06" name="Rectangle 632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07" name="Rectangle 632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08" name="Rectangle 632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09" name="Rectangle 632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10" name="Rectangle 633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11" name="Rectangle 633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12" name="Rectangle 633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170" name="Group 6333"/>
            <p:cNvGrpSpPr>
              <a:grpSpLocks/>
            </p:cNvGrpSpPr>
            <p:nvPr/>
          </p:nvGrpSpPr>
          <p:grpSpPr bwMode="auto">
            <a:xfrm>
              <a:off x="864" y="3456"/>
              <a:ext cx="2880" cy="288"/>
              <a:chOff x="864" y="1152"/>
              <a:chExt cx="2880" cy="288"/>
            </a:xfrm>
          </p:grpSpPr>
          <p:sp>
            <p:nvSpPr>
              <p:cNvPr id="17193" name="Rectangle 633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94" name="Rectangle 633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95" name="Rectangle 633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96" name="Rectangle 633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97" name="Rectangle 633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98" name="Rectangle 633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99" name="Rectangle 634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00" name="Rectangle 634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01" name="Rectangle 634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202" name="Rectangle 634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171" name="Group 6344"/>
            <p:cNvGrpSpPr>
              <a:grpSpLocks/>
            </p:cNvGrpSpPr>
            <p:nvPr/>
          </p:nvGrpSpPr>
          <p:grpSpPr bwMode="auto">
            <a:xfrm>
              <a:off x="864" y="3744"/>
              <a:ext cx="2880" cy="288"/>
              <a:chOff x="864" y="1152"/>
              <a:chExt cx="2880" cy="288"/>
            </a:xfrm>
          </p:grpSpPr>
          <p:sp>
            <p:nvSpPr>
              <p:cNvPr id="17183" name="Rectangle 634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84" name="Rectangle 634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85" name="Rectangle 634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86" name="Rectangle 634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87" name="Rectangle 634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88" name="Rectangle 635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89" name="Rectangle 635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90" name="Rectangle 635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91" name="Rectangle 635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92" name="Rectangle 635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172" name="Group 6355"/>
            <p:cNvGrpSpPr>
              <a:grpSpLocks/>
            </p:cNvGrpSpPr>
            <p:nvPr/>
          </p:nvGrpSpPr>
          <p:grpSpPr bwMode="auto">
            <a:xfrm>
              <a:off x="864" y="3744"/>
              <a:ext cx="2880" cy="288"/>
              <a:chOff x="864" y="1152"/>
              <a:chExt cx="2880" cy="288"/>
            </a:xfrm>
          </p:grpSpPr>
          <p:sp>
            <p:nvSpPr>
              <p:cNvPr id="17173" name="Rectangle 635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74" name="Rectangle 635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75" name="Rectangle 635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76" name="Rectangle 635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77" name="Rectangle 636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78" name="Rectangle 636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79" name="Rectangle 636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80" name="Rectangle 636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81" name="Rectangle 636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82" name="Rectangle 636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39" name="Group 6366"/>
          <p:cNvGrpSpPr>
            <a:grpSpLocks/>
          </p:cNvGrpSpPr>
          <p:nvPr/>
        </p:nvGrpSpPr>
        <p:grpSpPr bwMode="auto">
          <a:xfrm flipV="1">
            <a:off x="2438400" y="1676400"/>
            <a:ext cx="457200" cy="457200"/>
            <a:chOff x="864" y="1152"/>
            <a:chExt cx="2880" cy="2880"/>
          </a:xfrm>
        </p:grpSpPr>
        <p:grpSp>
          <p:nvGrpSpPr>
            <p:cNvPr id="17041" name="Group 6367"/>
            <p:cNvGrpSpPr>
              <a:grpSpLocks/>
            </p:cNvGrpSpPr>
            <p:nvPr/>
          </p:nvGrpSpPr>
          <p:grpSpPr bwMode="auto">
            <a:xfrm>
              <a:off x="864" y="1152"/>
              <a:ext cx="2880" cy="288"/>
              <a:chOff x="864" y="1152"/>
              <a:chExt cx="2880" cy="288"/>
            </a:xfrm>
          </p:grpSpPr>
          <p:sp>
            <p:nvSpPr>
              <p:cNvPr id="17152" name="Rectangle 636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53" name="Rectangle 636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54" name="Rectangle 637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55" name="Rectangle 637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56" name="Rectangle 637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57" name="Rectangle 637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58" name="Rectangle 637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59" name="Rectangle 637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60" name="Rectangle 637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61" name="Rectangle 637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042" name="Group 6378"/>
            <p:cNvGrpSpPr>
              <a:grpSpLocks/>
            </p:cNvGrpSpPr>
            <p:nvPr/>
          </p:nvGrpSpPr>
          <p:grpSpPr bwMode="auto">
            <a:xfrm>
              <a:off x="864" y="1440"/>
              <a:ext cx="2880" cy="288"/>
              <a:chOff x="864" y="1152"/>
              <a:chExt cx="2880" cy="288"/>
            </a:xfrm>
          </p:grpSpPr>
          <p:sp>
            <p:nvSpPr>
              <p:cNvPr id="17142" name="Rectangle 637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43" name="Rectangle 638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44" name="Rectangle 638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45" name="Rectangle 638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46" name="Rectangle 638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47" name="Rectangle 638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48" name="Rectangle 638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49" name="Rectangle 638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50" name="Rectangle 638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51" name="Rectangle 638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043" name="Group 6389"/>
            <p:cNvGrpSpPr>
              <a:grpSpLocks/>
            </p:cNvGrpSpPr>
            <p:nvPr/>
          </p:nvGrpSpPr>
          <p:grpSpPr bwMode="auto">
            <a:xfrm>
              <a:off x="864" y="1728"/>
              <a:ext cx="2880" cy="288"/>
              <a:chOff x="864" y="1152"/>
              <a:chExt cx="2880" cy="288"/>
            </a:xfrm>
          </p:grpSpPr>
          <p:sp>
            <p:nvSpPr>
              <p:cNvPr id="17132" name="Rectangle 639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33" name="Rectangle 639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34" name="Rectangle 639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35" name="Rectangle 639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36" name="Rectangle 639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37" name="Rectangle 639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38" name="Rectangle 639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39" name="Rectangle 639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40" name="Rectangle 639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41" name="Rectangle 639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044" name="Group 6400"/>
            <p:cNvGrpSpPr>
              <a:grpSpLocks/>
            </p:cNvGrpSpPr>
            <p:nvPr/>
          </p:nvGrpSpPr>
          <p:grpSpPr bwMode="auto">
            <a:xfrm>
              <a:off x="864" y="2016"/>
              <a:ext cx="2880" cy="288"/>
              <a:chOff x="864" y="1152"/>
              <a:chExt cx="2880" cy="288"/>
            </a:xfrm>
          </p:grpSpPr>
          <p:sp>
            <p:nvSpPr>
              <p:cNvPr id="17122" name="Rectangle 640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23" name="Rectangle 640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24" name="Rectangle 640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25" name="Rectangle 640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26" name="Rectangle 640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27" name="Rectangle 640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28" name="Rectangle 640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29" name="Rectangle 640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30" name="Rectangle 640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31" name="Rectangle 641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045" name="Group 6411"/>
            <p:cNvGrpSpPr>
              <a:grpSpLocks/>
            </p:cNvGrpSpPr>
            <p:nvPr/>
          </p:nvGrpSpPr>
          <p:grpSpPr bwMode="auto">
            <a:xfrm>
              <a:off x="864" y="2304"/>
              <a:ext cx="2880" cy="288"/>
              <a:chOff x="864" y="1152"/>
              <a:chExt cx="2880" cy="288"/>
            </a:xfrm>
          </p:grpSpPr>
          <p:sp>
            <p:nvSpPr>
              <p:cNvPr id="17112" name="Rectangle 641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13" name="Rectangle 641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14" name="Rectangle 641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15" name="Rectangle 641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16" name="Rectangle 641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17" name="Rectangle 641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18" name="Rectangle 641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19" name="Rectangle 641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20" name="Rectangle 642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21" name="Rectangle 642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046" name="Group 6422"/>
            <p:cNvGrpSpPr>
              <a:grpSpLocks/>
            </p:cNvGrpSpPr>
            <p:nvPr/>
          </p:nvGrpSpPr>
          <p:grpSpPr bwMode="auto">
            <a:xfrm>
              <a:off x="864" y="2592"/>
              <a:ext cx="2880" cy="288"/>
              <a:chOff x="864" y="1152"/>
              <a:chExt cx="2880" cy="288"/>
            </a:xfrm>
          </p:grpSpPr>
          <p:sp>
            <p:nvSpPr>
              <p:cNvPr id="17102" name="Rectangle 642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03" name="Rectangle 642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04" name="Rectangle 642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05" name="Rectangle 642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06" name="Rectangle 642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07" name="Rectangle 642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08" name="Rectangle 642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09" name="Rectangle 643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10" name="Rectangle 643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11" name="Rectangle 643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047" name="Group 6433"/>
            <p:cNvGrpSpPr>
              <a:grpSpLocks/>
            </p:cNvGrpSpPr>
            <p:nvPr/>
          </p:nvGrpSpPr>
          <p:grpSpPr bwMode="auto">
            <a:xfrm>
              <a:off x="864" y="2880"/>
              <a:ext cx="2880" cy="288"/>
              <a:chOff x="864" y="1152"/>
              <a:chExt cx="2880" cy="288"/>
            </a:xfrm>
          </p:grpSpPr>
          <p:sp>
            <p:nvSpPr>
              <p:cNvPr id="17092" name="Rectangle 643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93" name="Rectangle 643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94" name="Rectangle 643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95" name="Rectangle 643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96" name="Rectangle 643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97" name="Rectangle 643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98" name="Rectangle 644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99" name="Rectangle 644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00" name="Rectangle 644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101" name="Rectangle 644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048" name="Group 6444"/>
            <p:cNvGrpSpPr>
              <a:grpSpLocks/>
            </p:cNvGrpSpPr>
            <p:nvPr/>
          </p:nvGrpSpPr>
          <p:grpSpPr bwMode="auto">
            <a:xfrm>
              <a:off x="864" y="3168"/>
              <a:ext cx="2880" cy="288"/>
              <a:chOff x="864" y="1152"/>
              <a:chExt cx="2880" cy="288"/>
            </a:xfrm>
          </p:grpSpPr>
          <p:sp>
            <p:nvSpPr>
              <p:cNvPr id="17082" name="Rectangle 644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83" name="Rectangle 644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84" name="Rectangle 644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85" name="Rectangle 644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86" name="Rectangle 644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87" name="Rectangle 645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88" name="Rectangle 645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89" name="Rectangle 645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90" name="Rectangle 645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91" name="Rectangle 645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049" name="Group 6455"/>
            <p:cNvGrpSpPr>
              <a:grpSpLocks/>
            </p:cNvGrpSpPr>
            <p:nvPr/>
          </p:nvGrpSpPr>
          <p:grpSpPr bwMode="auto">
            <a:xfrm>
              <a:off x="864" y="3456"/>
              <a:ext cx="2880" cy="288"/>
              <a:chOff x="864" y="1152"/>
              <a:chExt cx="2880" cy="288"/>
            </a:xfrm>
          </p:grpSpPr>
          <p:sp>
            <p:nvSpPr>
              <p:cNvPr id="17072" name="Rectangle 645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73" name="Rectangle 645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74" name="Rectangle 645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75" name="Rectangle 645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76" name="Rectangle 646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77" name="Rectangle 646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78" name="Rectangle 646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79" name="Rectangle 646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80" name="Rectangle 646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81" name="Rectangle 646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050" name="Group 6466"/>
            <p:cNvGrpSpPr>
              <a:grpSpLocks/>
            </p:cNvGrpSpPr>
            <p:nvPr/>
          </p:nvGrpSpPr>
          <p:grpSpPr bwMode="auto">
            <a:xfrm>
              <a:off x="864" y="3744"/>
              <a:ext cx="2880" cy="288"/>
              <a:chOff x="864" y="1152"/>
              <a:chExt cx="2880" cy="288"/>
            </a:xfrm>
          </p:grpSpPr>
          <p:sp>
            <p:nvSpPr>
              <p:cNvPr id="17062" name="Rectangle 646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63" name="Rectangle 646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64" name="Rectangle 646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65" name="Rectangle 647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66" name="Rectangle 647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67" name="Rectangle 647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68" name="Rectangle 647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69" name="Rectangle 647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70" name="Rectangle 647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71" name="Rectangle 647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051" name="Group 6477"/>
            <p:cNvGrpSpPr>
              <a:grpSpLocks/>
            </p:cNvGrpSpPr>
            <p:nvPr/>
          </p:nvGrpSpPr>
          <p:grpSpPr bwMode="auto">
            <a:xfrm>
              <a:off x="864" y="3744"/>
              <a:ext cx="2880" cy="288"/>
              <a:chOff x="864" y="1152"/>
              <a:chExt cx="2880" cy="288"/>
            </a:xfrm>
          </p:grpSpPr>
          <p:sp>
            <p:nvSpPr>
              <p:cNvPr id="17052" name="Rectangle 647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53" name="Rectangle 647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54" name="Rectangle 648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55" name="Rectangle 648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56" name="Rectangle 648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57" name="Rectangle 648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58" name="Rectangle 648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59" name="Rectangle 648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60" name="Rectangle 648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61" name="Rectangle 648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40" name="Group 6488"/>
          <p:cNvGrpSpPr>
            <a:grpSpLocks/>
          </p:cNvGrpSpPr>
          <p:nvPr/>
        </p:nvGrpSpPr>
        <p:grpSpPr bwMode="auto">
          <a:xfrm flipV="1">
            <a:off x="2438400" y="3048000"/>
            <a:ext cx="457200" cy="457200"/>
            <a:chOff x="864" y="1152"/>
            <a:chExt cx="2880" cy="2880"/>
          </a:xfrm>
        </p:grpSpPr>
        <p:grpSp>
          <p:nvGrpSpPr>
            <p:cNvPr id="16920" name="Group 6489"/>
            <p:cNvGrpSpPr>
              <a:grpSpLocks/>
            </p:cNvGrpSpPr>
            <p:nvPr/>
          </p:nvGrpSpPr>
          <p:grpSpPr bwMode="auto">
            <a:xfrm>
              <a:off x="864" y="1152"/>
              <a:ext cx="2880" cy="288"/>
              <a:chOff x="864" y="1152"/>
              <a:chExt cx="2880" cy="288"/>
            </a:xfrm>
          </p:grpSpPr>
          <p:sp>
            <p:nvSpPr>
              <p:cNvPr id="17031" name="Rectangle 649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32" name="Rectangle 649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33" name="Rectangle 649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34" name="Rectangle 649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35" name="Rectangle 649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36" name="Rectangle 649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37" name="Rectangle 649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38" name="Rectangle 649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39" name="Rectangle 649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40" name="Rectangle 649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921" name="Group 6500"/>
            <p:cNvGrpSpPr>
              <a:grpSpLocks/>
            </p:cNvGrpSpPr>
            <p:nvPr/>
          </p:nvGrpSpPr>
          <p:grpSpPr bwMode="auto">
            <a:xfrm>
              <a:off x="864" y="1440"/>
              <a:ext cx="2880" cy="288"/>
              <a:chOff x="864" y="1152"/>
              <a:chExt cx="2880" cy="288"/>
            </a:xfrm>
          </p:grpSpPr>
          <p:sp>
            <p:nvSpPr>
              <p:cNvPr id="17021" name="Rectangle 650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22" name="Rectangle 650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23" name="Rectangle 650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24" name="Rectangle 650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25" name="Rectangle 650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26" name="Rectangle 650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27" name="Rectangle 650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28" name="Rectangle 650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29" name="Rectangle 650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30" name="Rectangle 651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922" name="Group 6511"/>
            <p:cNvGrpSpPr>
              <a:grpSpLocks/>
            </p:cNvGrpSpPr>
            <p:nvPr/>
          </p:nvGrpSpPr>
          <p:grpSpPr bwMode="auto">
            <a:xfrm>
              <a:off x="864" y="1728"/>
              <a:ext cx="2880" cy="288"/>
              <a:chOff x="864" y="1152"/>
              <a:chExt cx="2880" cy="288"/>
            </a:xfrm>
          </p:grpSpPr>
          <p:sp>
            <p:nvSpPr>
              <p:cNvPr id="17011" name="Rectangle 651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2" name="Rectangle 651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3" name="Rectangle 651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4" name="Rectangle 651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5" name="Rectangle 651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6" name="Rectangle 651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7" name="Rectangle 651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8" name="Rectangle 651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9" name="Rectangle 652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20" name="Rectangle 652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923" name="Group 6522"/>
            <p:cNvGrpSpPr>
              <a:grpSpLocks/>
            </p:cNvGrpSpPr>
            <p:nvPr/>
          </p:nvGrpSpPr>
          <p:grpSpPr bwMode="auto">
            <a:xfrm>
              <a:off x="864" y="2016"/>
              <a:ext cx="2880" cy="288"/>
              <a:chOff x="864" y="1152"/>
              <a:chExt cx="2880" cy="288"/>
            </a:xfrm>
          </p:grpSpPr>
          <p:sp>
            <p:nvSpPr>
              <p:cNvPr id="17001" name="Rectangle 652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02" name="Rectangle 652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03" name="Rectangle 652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04" name="Rectangle 652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05" name="Rectangle 652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06" name="Rectangle 652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07" name="Rectangle 652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08" name="Rectangle 653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09" name="Rectangle 653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0" name="Rectangle 653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924" name="Group 6533"/>
            <p:cNvGrpSpPr>
              <a:grpSpLocks/>
            </p:cNvGrpSpPr>
            <p:nvPr/>
          </p:nvGrpSpPr>
          <p:grpSpPr bwMode="auto">
            <a:xfrm>
              <a:off x="864" y="2304"/>
              <a:ext cx="2880" cy="288"/>
              <a:chOff x="864" y="1152"/>
              <a:chExt cx="2880" cy="288"/>
            </a:xfrm>
          </p:grpSpPr>
          <p:sp>
            <p:nvSpPr>
              <p:cNvPr id="16991" name="Rectangle 653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92" name="Rectangle 653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93" name="Rectangle 653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94" name="Rectangle 653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95" name="Rectangle 653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96" name="Rectangle 653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97" name="Rectangle 654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98" name="Rectangle 654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99" name="Rectangle 654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00" name="Rectangle 654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925" name="Group 6544"/>
            <p:cNvGrpSpPr>
              <a:grpSpLocks/>
            </p:cNvGrpSpPr>
            <p:nvPr/>
          </p:nvGrpSpPr>
          <p:grpSpPr bwMode="auto">
            <a:xfrm>
              <a:off x="864" y="2592"/>
              <a:ext cx="2880" cy="288"/>
              <a:chOff x="864" y="1152"/>
              <a:chExt cx="2880" cy="288"/>
            </a:xfrm>
          </p:grpSpPr>
          <p:sp>
            <p:nvSpPr>
              <p:cNvPr id="16981" name="Rectangle 654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82" name="Rectangle 654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83" name="Rectangle 654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84" name="Rectangle 654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85" name="Rectangle 654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86" name="Rectangle 655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87" name="Rectangle 655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88" name="Rectangle 655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89" name="Rectangle 655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90" name="Rectangle 655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926" name="Group 6555"/>
            <p:cNvGrpSpPr>
              <a:grpSpLocks/>
            </p:cNvGrpSpPr>
            <p:nvPr/>
          </p:nvGrpSpPr>
          <p:grpSpPr bwMode="auto">
            <a:xfrm>
              <a:off x="864" y="2880"/>
              <a:ext cx="2880" cy="288"/>
              <a:chOff x="864" y="1152"/>
              <a:chExt cx="2880" cy="288"/>
            </a:xfrm>
          </p:grpSpPr>
          <p:sp>
            <p:nvSpPr>
              <p:cNvPr id="16971" name="Rectangle 655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72" name="Rectangle 655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73" name="Rectangle 655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74" name="Rectangle 655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75" name="Rectangle 656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76" name="Rectangle 656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77" name="Rectangle 656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78" name="Rectangle 656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79" name="Rectangle 656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80" name="Rectangle 656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927" name="Group 6566"/>
            <p:cNvGrpSpPr>
              <a:grpSpLocks/>
            </p:cNvGrpSpPr>
            <p:nvPr/>
          </p:nvGrpSpPr>
          <p:grpSpPr bwMode="auto">
            <a:xfrm>
              <a:off x="864" y="3168"/>
              <a:ext cx="2880" cy="288"/>
              <a:chOff x="864" y="1152"/>
              <a:chExt cx="2880" cy="288"/>
            </a:xfrm>
          </p:grpSpPr>
          <p:sp>
            <p:nvSpPr>
              <p:cNvPr id="16961" name="Rectangle 656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62" name="Rectangle 656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63" name="Rectangle 656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64" name="Rectangle 657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65" name="Rectangle 657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66" name="Rectangle 657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67" name="Rectangle 657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68" name="Rectangle 657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69" name="Rectangle 657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70" name="Rectangle 657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928" name="Group 6577"/>
            <p:cNvGrpSpPr>
              <a:grpSpLocks/>
            </p:cNvGrpSpPr>
            <p:nvPr/>
          </p:nvGrpSpPr>
          <p:grpSpPr bwMode="auto">
            <a:xfrm>
              <a:off x="864" y="3456"/>
              <a:ext cx="2880" cy="288"/>
              <a:chOff x="864" y="1152"/>
              <a:chExt cx="2880" cy="288"/>
            </a:xfrm>
          </p:grpSpPr>
          <p:sp>
            <p:nvSpPr>
              <p:cNvPr id="16951" name="Rectangle 657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52" name="Rectangle 657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53" name="Rectangle 658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54" name="Rectangle 658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55" name="Rectangle 658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56" name="Rectangle 658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57" name="Rectangle 658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58" name="Rectangle 658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59" name="Rectangle 658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60" name="Rectangle 658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929" name="Group 6588"/>
            <p:cNvGrpSpPr>
              <a:grpSpLocks/>
            </p:cNvGrpSpPr>
            <p:nvPr/>
          </p:nvGrpSpPr>
          <p:grpSpPr bwMode="auto">
            <a:xfrm>
              <a:off x="864" y="3744"/>
              <a:ext cx="2880" cy="288"/>
              <a:chOff x="864" y="1152"/>
              <a:chExt cx="2880" cy="288"/>
            </a:xfrm>
          </p:grpSpPr>
          <p:sp>
            <p:nvSpPr>
              <p:cNvPr id="16941" name="Rectangle 658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42" name="Rectangle 659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43" name="Rectangle 659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44" name="Rectangle 659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45" name="Rectangle 659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46" name="Rectangle 659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47" name="Rectangle 659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48" name="Rectangle 659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49" name="Rectangle 659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50" name="Rectangle 659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930" name="Group 6599"/>
            <p:cNvGrpSpPr>
              <a:grpSpLocks/>
            </p:cNvGrpSpPr>
            <p:nvPr/>
          </p:nvGrpSpPr>
          <p:grpSpPr bwMode="auto">
            <a:xfrm>
              <a:off x="864" y="3744"/>
              <a:ext cx="2880" cy="288"/>
              <a:chOff x="864" y="1152"/>
              <a:chExt cx="2880" cy="288"/>
            </a:xfrm>
          </p:grpSpPr>
          <p:sp>
            <p:nvSpPr>
              <p:cNvPr id="16931" name="Rectangle 660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32" name="Rectangle 660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33" name="Rectangle 660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34" name="Rectangle 660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35" name="Rectangle 660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36" name="Rectangle 660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37" name="Rectangle 660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38" name="Rectangle 660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39" name="Rectangle 660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40" name="Rectangle 660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41" name="Group 6610"/>
          <p:cNvGrpSpPr>
            <a:grpSpLocks/>
          </p:cNvGrpSpPr>
          <p:nvPr/>
        </p:nvGrpSpPr>
        <p:grpSpPr bwMode="auto">
          <a:xfrm flipV="1">
            <a:off x="2438400" y="3581400"/>
            <a:ext cx="457200" cy="457200"/>
            <a:chOff x="864" y="1152"/>
            <a:chExt cx="2880" cy="2880"/>
          </a:xfrm>
        </p:grpSpPr>
        <p:grpSp>
          <p:nvGrpSpPr>
            <p:cNvPr id="16799" name="Group 6611"/>
            <p:cNvGrpSpPr>
              <a:grpSpLocks/>
            </p:cNvGrpSpPr>
            <p:nvPr/>
          </p:nvGrpSpPr>
          <p:grpSpPr bwMode="auto">
            <a:xfrm>
              <a:off x="864" y="1152"/>
              <a:ext cx="2880" cy="288"/>
              <a:chOff x="864" y="1152"/>
              <a:chExt cx="2880" cy="288"/>
            </a:xfrm>
          </p:grpSpPr>
          <p:sp>
            <p:nvSpPr>
              <p:cNvPr id="16910" name="Rectangle 661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11" name="Rectangle 661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12" name="Rectangle 661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13" name="Rectangle 661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14" name="Rectangle 661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15" name="Rectangle 661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16" name="Rectangle 661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17" name="Rectangle 661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18" name="Rectangle 662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19" name="Rectangle 662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800" name="Group 6622"/>
            <p:cNvGrpSpPr>
              <a:grpSpLocks/>
            </p:cNvGrpSpPr>
            <p:nvPr/>
          </p:nvGrpSpPr>
          <p:grpSpPr bwMode="auto">
            <a:xfrm>
              <a:off x="864" y="1440"/>
              <a:ext cx="2880" cy="288"/>
              <a:chOff x="864" y="1152"/>
              <a:chExt cx="2880" cy="288"/>
            </a:xfrm>
          </p:grpSpPr>
          <p:sp>
            <p:nvSpPr>
              <p:cNvPr id="16900" name="Rectangle 662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01" name="Rectangle 662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02" name="Rectangle 662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03" name="Rectangle 662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04" name="Rectangle 662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05" name="Rectangle 662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06" name="Rectangle 662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07" name="Rectangle 663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08" name="Rectangle 663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909" name="Rectangle 663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801" name="Group 6633"/>
            <p:cNvGrpSpPr>
              <a:grpSpLocks/>
            </p:cNvGrpSpPr>
            <p:nvPr/>
          </p:nvGrpSpPr>
          <p:grpSpPr bwMode="auto">
            <a:xfrm>
              <a:off x="864" y="1728"/>
              <a:ext cx="2880" cy="288"/>
              <a:chOff x="864" y="1152"/>
              <a:chExt cx="2880" cy="288"/>
            </a:xfrm>
          </p:grpSpPr>
          <p:sp>
            <p:nvSpPr>
              <p:cNvPr id="16890" name="Rectangle 663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91" name="Rectangle 663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92" name="Rectangle 663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93" name="Rectangle 663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94" name="Rectangle 663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95" name="Rectangle 663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96" name="Rectangle 664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97" name="Rectangle 664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98" name="Rectangle 664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99" name="Rectangle 664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802" name="Group 6644"/>
            <p:cNvGrpSpPr>
              <a:grpSpLocks/>
            </p:cNvGrpSpPr>
            <p:nvPr/>
          </p:nvGrpSpPr>
          <p:grpSpPr bwMode="auto">
            <a:xfrm>
              <a:off x="864" y="2016"/>
              <a:ext cx="2880" cy="288"/>
              <a:chOff x="864" y="1152"/>
              <a:chExt cx="2880" cy="288"/>
            </a:xfrm>
          </p:grpSpPr>
          <p:sp>
            <p:nvSpPr>
              <p:cNvPr id="16880" name="Rectangle 664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81" name="Rectangle 664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82" name="Rectangle 664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83" name="Rectangle 664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84" name="Rectangle 664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85" name="Rectangle 665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86" name="Rectangle 665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87" name="Rectangle 665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88" name="Rectangle 665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89" name="Rectangle 665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803" name="Group 6655"/>
            <p:cNvGrpSpPr>
              <a:grpSpLocks/>
            </p:cNvGrpSpPr>
            <p:nvPr/>
          </p:nvGrpSpPr>
          <p:grpSpPr bwMode="auto">
            <a:xfrm>
              <a:off x="864" y="2304"/>
              <a:ext cx="2880" cy="288"/>
              <a:chOff x="864" y="1152"/>
              <a:chExt cx="2880" cy="288"/>
            </a:xfrm>
          </p:grpSpPr>
          <p:sp>
            <p:nvSpPr>
              <p:cNvPr id="16870" name="Rectangle 665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71" name="Rectangle 665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72" name="Rectangle 665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73" name="Rectangle 665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74" name="Rectangle 666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75" name="Rectangle 666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76" name="Rectangle 666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77" name="Rectangle 666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78" name="Rectangle 666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79" name="Rectangle 666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804" name="Group 6666"/>
            <p:cNvGrpSpPr>
              <a:grpSpLocks/>
            </p:cNvGrpSpPr>
            <p:nvPr/>
          </p:nvGrpSpPr>
          <p:grpSpPr bwMode="auto">
            <a:xfrm>
              <a:off x="864" y="2592"/>
              <a:ext cx="2880" cy="288"/>
              <a:chOff x="864" y="1152"/>
              <a:chExt cx="2880" cy="288"/>
            </a:xfrm>
          </p:grpSpPr>
          <p:sp>
            <p:nvSpPr>
              <p:cNvPr id="16860" name="Rectangle 666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61" name="Rectangle 666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62" name="Rectangle 666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63" name="Rectangle 667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64" name="Rectangle 667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65" name="Rectangle 667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66" name="Rectangle 667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67" name="Rectangle 667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68" name="Rectangle 667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69" name="Rectangle 667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805" name="Group 6677"/>
            <p:cNvGrpSpPr>
              <a:grpSpLocks/>
            </p:cNvGrpSpPr>
            <p:nvPr/>
          </p:nvGrpSpPr>
          <p:grpSpPr bwMode="auto">
            <a:xfrm>
              <a:off x="864" y="2880"/>
              <a:ext cx="2880" cy="288"/>
              <a:chOff x="864" y="1152"/>
              <a:chExt cx="2880" cy="288"/>
            </a:xfrm>
          </p:grpSpPr>
          <p:sp>
            <p:nvSpPr>
              <p:cNvPr id="16850" name="Rectangle 667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51" name="Rectangle 667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52" name="Rectangle 668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53" name="Rectangle 668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54" name="Rectangle 668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55" name="Rectangle 668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56" name="Rectangle 668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57" name="Rectangle 668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58" name="Rectangle 668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59" name="Rectangle 668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806" name="Group 6688"/>
            <p:cNvGrpSpPr>
              <a:grpSpLocks/>
            </p:cNvGrpSpPr>
            <p:nvPr/>
          </p:nvGrpSpPr>
          <p:grpSpPr bwMode="auto">
            <a:xfrm>
              <a:off x="864" y="3168"/>
              <a:ext cx="2880" cy="288"/>
              <a:chOff x="864" y="1152"/>
              <a:chExt cx="2880" cy="288"/>
            </a:xfrm>
          </p:grpSpPr>
          <p:sp>
            <p:nvSpPr>
              <p:cNvPr id="16840" name="Rectangle 668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41" name="Rectangle 669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42" name="Rectangle 669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43" name="Rectangle 669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44" name="Rectangle 669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45" name="Rectangle 669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46" name="Rectangle 669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47" name="Rectangle 669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48" name="Rectangle 669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49" name="Rectangle 669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807" name="Group 6699"/>
            <p:cNvGrpSpPr>
              <a:grpSpLocks/>
            </p:cNvGrpSpPr>
            <p:nvPr/>
          </p:nvGrpSpPr>
          <p:grpSpPr bwMode="auto">
            <a:xfrm>
              <a:off x="864" y="3456"/>
              <a:ext cx="2880" cy="288"/>
              <a:chOff x="864" y="1152"/>
              <a:chExt cx="2880" cy="288"/>
            </a:xfrm>
          </p:grpSpPr>
          <p:sp>
            <p:nvSpPr>
              <p:cNvPr id="16830" name="Rectangle 670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31" name="Rectangle 670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32" name="Rectangle 670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33" name="Rectangle 670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34" name="Rectangle 670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35" name="Rectangle 670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36" name="Rectangle 670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37" name="Rectangle 670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38" name="Rectangle 670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39" name="Rectangle 670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808" name="Group 6710"/>
            <p:cNvGrpSpPr>
              <a:grpSpLocks/>
            </p:cNvGrpSpPr>
            <p:nvPr/>
          </p:nvGrpSpPr>
          <p:grpSpPr bwMode="auto">
            <a:xfrm>
              <a:off x="864" y="3744"/>
              <a:ext cx="2880" cy="288"/>
              <a:chOff x="864" y="1152"/>
              <a:chExt cx="2880" cy="288"/>
            </a:xfrm>
          </p:grpSpPr>
          <p:sp>
            <p:nvSpPr>
              <p:cNvPr id="16820" name="Rectangle 671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21" name="Rectangle 671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22" name="Rectangle 671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23" name="Rectangle 671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24" name="Rectangle 671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25" name="Rectangle 671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26" name="Rectangle 671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27" name="Rectangle 671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28" name="Rectangle 671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29" name="Rectangle 672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809" name="Group 6721"/>
            <p:cNvGrpSpPr>
              <a:grpSpLocks/>
            </p:cNvGrpSpPr>
            <p:nvPr/>
          </p:nvGrpSpPr>
          <p:grpSpPr bwMode="auto">
            <a:xfrm>
              <a:off x="864" y="3744"/>
              <a:ext cx="2880" cy="288"/>
              <a:chOff x="864" y="1152"/>
              <a:chExt cx="2880" cy="288"/>
            </a:xfrm>
          </p:grpSpPr>
          <p:sp>
            <p:nvSpPr>
              <p:cNvPr id="16810" name="Rectangle 672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11" name="Rectangle 672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12" name="Rectangle 672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13" name="Rectangle 672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14" name="Rectangle 672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15" name="Rectangle 672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16" name="Rectangle 672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17" name="Rectangle 672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18" name="Rectangle 673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19" name="Rectangle 673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42" name="Group 6732"/>
          <p:cNvGrpSpPr>
            <a:grpSpLocks/>
          </p:cNvGrpSpPr>
          <p:nvPr/>
        </p:nvGrpSpPr>
        <p:grpSpPr bwMode="auto">
          <a:xfrm flipV="1">
            <a:off x="2438400" y="4953000"/>
            <a:ext cx="457200" cy="457200"/>
            <a:chOff x="864" y="1152"/>
            <a:chExt cx="2880" cy="2880"/>
          </a:xfrm>
        </p:grpSpPr>
        <p:grpSp>
          <p:nvGrpSpPr>
            <p:cNvPr id="16678" name="Group 6733"/>
            <p:cNvGrpSpPr>
              <a:grpSpLocks/>
            </p:cNvGrpSpPr>
            <p:nvPr/>
          </p:nvGrpSpPr>
          <p:grpSpPr bwMode="auto">
            <a:xfrm>
              <a:off x="864" y="1152"/>
              <a:ext cx="2880" cy="288"/>
              <a:chOff x="864" y="1152"/>
              <a:chExt cx="2880" cy="288"/>
            </a:xfrm>
          </p:grpSpPr>
          <p:sp>
            <p:nvSpPr>
              <p:cNvPr id="16789" name="Rectangle 673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90" name="Rectangle 673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91" name="Rectangle 673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92" name="Rectangle 673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93" name="Rectangle 673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94" name="Rectangle 673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95" name="Rectangle 674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96" name="Rectangle 674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97" name="Rectangle 674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98" name="Rectangle 674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679" name="Group 6744"/>
            <p:cNvGrpSpPr>
              <a:grpSpLocks/>
            </p:cNvGrpSpPr>
            <p:nvPr/>
          </p:nvGrpSpPr>
          <p:grpSpPr bwMode="auto">
            <a:xfrm>
              <a:off x="864" y="1440"/>
              <a:ext cx="2880" cy="288"/>
              <a:chOff x="864" y="1152"/>
              <a:chExt cx="2880" cy="288"/>
            </a:xfrm>
          </p:grpSpPr>
          <p:sp>
            <p:nvSpPr>
              <p:cNvPr id="16779" name="Rectangle 674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80" name="Rectangle 674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81" name="Rectangle 674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82" name="Rectangle 674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83" name="Rectangle 674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84" name="Rectangle 675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85" name="Rectangle 675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86" name="Rectangle 675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87" name="Rectangle 675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88" name="Rectangle 675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680" name="Group 6755"/>
            <p:cNvGrpSpPr>
              <a:grpSpLocks/>
            </p:cNvGrpSpPr>
            <p:nvPr/>
          </p:nvGrpSpPr>
          <p:grpSpPr bwMode="auto">
            <a:xfrm>
              <a:off x="864" y="1728"/>
              <a:ext cx="2880" cy="288"/>
              <a:chOff x="864" y="1152"/>
              <a:chExt cx="2880" cy="288"/>
            </a:xfrm>
          </p:grpSpPr>
          <p:sp>
            <p:nvSpPr>
              <p:cNvPr id="16769" name="Rectangle 675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70" name="Rectangle 675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71" name="Rectangle 675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72" name="Rectangle 675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73" name="Rectangle 676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74" name="Rectangle 676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75" name="Rectangle 676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76" name="Rectangle 676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77" name="Rectangle 676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78" name="Rectangle 676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681" name="Group 6766"/>
            <p:cNvGrpSpPr>
              <a:grpSpLocks/>
            </p:cNvGrpSpPr>
            <p:nvPr/>
          </p:nvGrpSpPr>
          <p:grpSpPr bwMode="auto">
            <a:xfrm>
              <a:off x="864" y="2016"/>
              <a:ext cx="2880" cy="288"/>
              <a:chOff x="864" y="1152"/>
              <a:chExt cx="2880" cy="288"/>
            </a:xfrm>
          </p:grpSpPr>
          <p:sp>
            <p:nvSpPr>
              <p:cNvPr id="16759" name="Rectangle 676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60" name="Rectangle 676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61" name="Rectangle 676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62" name="Rectangle 677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63" name="Rectangle 677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64" name="Rectangle 677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65" name="Rectangle 677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66" name="Rectangle 677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67" name="Rectangle 677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68" name="Rectangle 677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682" name="Group 6777"/>
            <p:cNvGrpSpPr>
              <a:grpSpLocks/>
            </p:cNvGrpSpPr>
            <p:nvPr/>
          </p:nvGrpSpPr>
          <p:grpSpPr bwMode="auto">
            <a:xfrm>
              <a:off x="864" y="2304"/>
              <a:ext cx="2880" cy="288"/>
              <a:chOff x="864" y="1152"/>
              <a:chExt cx="2880" cy="288"/>
            </a:xfrm>
          </p:grpSpPr>
          <p:sp>
            <p:nvSpPr>
              <p:cNvPr id="16749" name="Rectangle 677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50" name="Rectangle 677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51" name="Rectangle 678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52" name="Rectangle 678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53" name="Rectangle 678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54" name="Rectangle 678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55" name="Rectangle 678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56" name="Rectangle 678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57" name="Rectangle 678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58" name="Rectangle 678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683" name="Group 6788"/>
            <p:cNvGrpSpPr>
              <a:grpSpLocks/>
            </p:cNvGrpSpPr>
            <p:nvPr/>
          </p:nvGrpSpPr>
          <p:grpSpPr bwMode="auto">
            <a:xfrm>
              <a:off x="864" y="2592"/>
              <a:ext cx="2880" cy="288"/>
              <a:chOff x="864" y="1152"/>
              <a:chExt cx="2880" cy="288"/>
            </a:xfrm>
          </p:grpSpPr>
          <p:sp>
            <p:nvSpPr>
              <p:cNvPr id="16739" name="Rectangle 678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40" name="Rectangle 679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41" name="Rectangle 679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42" name="Rectangle 679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43" name="Rectangle 679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44" name="Rectangle 679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45" name="Rectangle 679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46" name="Rectangle 679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47" name="Rectangle 679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48" name="Rectangle 679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684" name="Group 6799"/>
            <p:cNvGrpSpPr>
              <a:grpSpLocks/>
            </p:cNvGrpSpPr>
            <p:nvPr/>
          </p:nvGrpSpPr>
          <p:grpSpPr bwMode="auto">
            <a:xfrm>
              <a:off x="864" y="2880"/>
              <a:ext cx="2880" cy="288"/>
              <a:chOff x="864" y="1152"/>
              <a:chExt cx="2880" cy="288"/>
            </a:xfrm>
          </p:grpSpPr>
          <p:sp>
            <p:nvSpPr>
              <p:cNvPr id="16729" name="Rectangle 680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30" name="Rectangle 680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31" name="Rectangle 680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32" name="Rectangle 680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33" name="Rectangle 680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34" name="Rectangle 680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35" name="Rectangle 680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36" name="Rectangle 680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37" name="Rectangle 680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38" name="Rectangle 680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685" name="Group 6810"/>
            <p:cNvGrpSpPr>
              <a:grpSpLocks/>
            </p:cNvGrpSpPr>
            <p:nvPr/>
          </p:nvGrpSpPr>
          <p:grpSpPr bwMode="auto">
            <a:xfrm>
              <a:off x="864" y="3168"/>
              <a:ext cx="2880" cy="288"/>
              <a:chOff x="864" y="1152"/>
              <a:chExt cx="2880" cy="288"/>
            </a:xfrm>
          </p:grpSpPr>
          <p:sp>
            <p:nvSpPr>
              <p:cNvPr id="16719" name="Rectangle 681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20" name="Rectangle 681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21" name="Rectangle 681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22" name="Rectangle 681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23" name="Rectangle 681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24" name="Rectangle 681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25" name="Rectangle 681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26" name="Rectangle 681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27" name="Rectangle 681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28" name="Rectangle 682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686" name="Group 6821"/>
            <p:cNvGrpSpPr>
              <a:grpSpLocks/>
            </p:cNvGrpSpPr>
            <p:nvPr/>
          </p:nvGrpSpPr>
          <p:grpSpPr bwMode="auto">
            <a:xfrm>
              <a:off x="864" y="3456"/>
              <a:ext cx="2880" cy="288"/>
              <a:chOff x="864" y="1152"/>
              <a:chExt cx="2880" cy="288"/>
            </a:xfrm>
          </p:grpSpPr>
          <p:sp>
            <p:nvSpPr>
              <p:cNvPr id="16709" name="Rectangle 682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10" name="Rectangle 682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11" name="Rectangle 682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12" name="Rectangle 682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13" name="Rectangle 682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14" name="Rectangle 682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15" name="Rectangle 682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16" name="Rectangle 682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17" name="Rectangle 683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18" name="Rectangle 683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687" name="Group 6832"/>
            <p:cNvGrpSpPr>
              <a:grpSpLocks/>
            </p:cNvGrpSpPr>
            <p:nvPr/>
          </p:nvGrpSpPr>
          <p:grpSpPr bwMode="auto">
            <a:xfrm>
              <a:off x="864" y="3744"/>
              <a:ext cx="2880" cy="288"/>
              <a:chOff x="864" y="1152"/>
              <a:chExt cx="2880" cy="288"/>
            </a:xfrm>
          </p:grpSpPr>
          <p:sp>
            <p:nvSpPr>
              <p:cNvPr id="16699" name="Rectangle 683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00" name="Rectangle 683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01" name="Rectangle 683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02" name="Rectangle 683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03" name="Rectangle 683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04" name="Rectangle 683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05" name="Rectangle 683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06" name="Rectangle 684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07" name="Rectangle 684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08" name="Rectangle 684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688" name="Group 6843"/>
            <p:cNvGrpSpPr>
              <a:grpSpLocks/>
            </p:cNvGrpSpPr>
            <p:nvPr/>
          </p:nvGrpSpPr>
          <p:grpSpPr bwMode="auto">
            <a:xfrm>
              <a:off x="864" y="3744"/>
              <a:ext cx="2880" cy="288"/>
              <a:chOff x="864" y="1152"/>
              <a:chExt cx="2880" cy="288"/>
            </a:xfrm>
          </p:grpSpPr>
          <p:sp>
            <p:nvSpPr>
              <p:cNvPr id="16689" name="Rectangle 684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90" name="Rectangle 684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91" name="Rectangle 684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92" name="Rectangle 684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93" name="Rectangle 684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94" name="Rectangle 684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95" name="Rectangle 685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96" name="Rectangle 685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97" name="Rectangle 685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98" name="Rectangle 685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43" name="Group 6854"/>
          <p:cNvGrpSpPr>
            <a:grpSpLocks/>
          </p:cNvGrpSpPr>
          <p:nvPr/>
        </p:nvGrpSpPr>
        <p:grpSpPr bwMode="auto">
          <a:xfrm flipV="1">
            <a:off x="2438400" y="5486400"/>
            <a:ext cx="457200" cy="457200"/>
            <a:chOff x="864" y="1152"/>
            <a:chExt cx="2880" cy="2880"/>
          </a:xfrm>
        </p:grpSpPr>
        <p:grpSp>
          <p:nvGrpSpPr>
            <p:cNvPr id="16557" name="Group 6855"/>
            <p:cNvGrpSpPr>
              <a:grpSpLocks/>
            </p:cNvGrpSpPr>
            <p:nvPr/>
          </p:nvGrpSpPr>
          <p:grpSpPr bwMode="auto">
            <a:xfrm>
              <a:off x="864" y="1152"/>
              <a:ext cx="2880" cy="288"/>
              <a:chOff x="864" y="1152"/>
              <a:chExt cx="2880" cy="288"/>
            </a:xfrm>
          </p:grpSpPr>
          <p:sp>
            <p:nvSpPr>
              <p:cNvPr id="16668" name="Rectangle 685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69" name="Rectangle 685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70" name="Rectangle 685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71" name="Rectangle 685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72" name="Rectangle 686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73" name="Rectangle 686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74" name="Rectangle 686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75" name="Rectangle 686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76" name="Rectangle 686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77" name="Rectangle 686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558" name="Group 6866"/>
            <p:cNvGrpSpPr>
              <a:grpSpLocks/>
            </p:cNvGrpSpPr>
            <p:nvPr/>
          </p:nvGrpSpPr>
          <p:grpSpPr bwMode="auto">
            <a:xfrm>
              <a:off x="864" y="1440"/>
              <a:ext cx="2880" cy="288"/>
              <a:chOff x="864" y="1152"/>
              <a:chExt cx="2880" cy="288"/>
            </a:xfrm>
          </p:grpSpPr>
          <p:sp>
            <p:nvSpPr>
              <p:cNvPr id="16658" name="Rectangle 686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59" name="Rectangle 686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60" name="Rectangle 686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61" name="Rectangle 687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62" name="Rectangle 687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63" name="Rectangle 687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64" name="Rectangle 687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65" name="Rectangle 687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66" name="Rectangle 687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67" name="Rectangle 687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559" name="Group 6877"/>
            <p:cNvGrpSpPr>
              <a:grpSpLocks/>
            </p:cNvGrpSpPr>
            <p:nvPr/>
          </p:nvGrpSpPr>
          <p:grpSpPr bwMode="auto">
            <a:xfrm>
              <a:off x="864" y="1728"/>
              <a:ext cx="2880" cy="288"/>
              <a:chOff x="864" y="1152"/>
              <a:chExt cx="2880" cy="288"/>
            </a:xfrm>
          </p:grpSpPr>
          <p:sp>
            <p:nvSpPr>
              <p:cNvPr id="16648" name="Rectangle 687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49" name="Rectangle 687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50" name="Rectangle 688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51" name="Rectangle 688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52" name="Rectangle 688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53" name="Rectangle 688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54" name="Rectangle 688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55" name="Rectangle 688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56" name="Rectangle 688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57" name="Rectangle 688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560" name="Group 6888"/>
            <p:cNvGrpSpPr>
              <a:grpSpLocks/>
            </p:cNvGrpSpPr>
            <p:nvPr/>
          </p:nvGrpSpPr>
          <p:grpSpPr bwMode="auto">
            <a:xfrm>
              <a:off x="864" y="2016"/>
              <a:ext cx="2880" cy="288"/>
              <a:chOff x="864" y="1152"/>
              <a:chExt cx="2880" cy="288"/>
            </a:xfrm>
          </p:grpSpPr>
          <p:sp>
            <p:nvSpPr>
              <p:cNvPr id="16638" name="Rectangle 688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39" name="Rectangle 689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40" name="Rectangle 689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41" name="Rectangle 689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42" name="Rectangle 689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43" name="Rectangle 689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44" name="Rectangle 689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45" name="Rectangle 689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46" name="Rectangle 689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47" name="Rectangle 689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561" name="Group 6899"/>
            <p:cNvGrpSpPr>
              <a:grpSpLocks/>
            </p:cNvGrpSpPr>
            <p:nvPr/>
          </p:nvGrpSpPr>
          <p:grpSpPr bwMode="auto">
            <a:xfrm>
              <a:off x="864" y="2304"/>
              <a:ext cx="2880" cy="288"/>
              <a:chOff x="864" y="1152"/>
              <a:chExt cx="2880" cy="288"/>
            </a:xfrm>
          </p:grpSpPr>
          <p:sp>
            <p:nvSpPr>
              <p:cNvPr id="16628" name="Rectangle 690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29" name="Rectangle 690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30" name="Rectangle 690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31" name="Rectangle 690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32" name="Rectangle 690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33" name="Rectangle 690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34" name="Rectangle 690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35" name="Rectangle 690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36" name="Rectangle 690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37" name="Rectangle 690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562" name="Group 6910"/>
            <p:cNvGrpSpPr>
              <a:grpSpLocks/>
            </p:cNvGrpSpPr>
            <p:nvPr/>
          </p:nvGrpSpPr>
          <p:grpSpPr bwMode="auto">
            <a:xfrm>
              <a:off x="864" y="2592"/>
              <a:ext cx="2880" cy="288"/>
              <a:chOff x="864" y="1152"/>
              <a:chExt cx="2880" cy="288"/>
            </a:xfrm>
          </p:grpSpPr>
          <p:sp>
            <p:nvSpPr>
              <p:cNvPr id="16618" name="Rectangle 691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19" name="Rectangle 691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20" name="Rectangle 691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21" name="Rectangle 691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22" name="Rectangle 691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23" name="Rectangle 691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24" name="Rectangle 691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25" name="Rectangle 691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26" name="Rectangle 691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27" name="Rectangle 692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563" name="Group 6921"/>
            <p:cNvGrpSpPr>
              <a:grpSpLocks/>
            </p:cNvGrpSpPr>
            <p:nvPr/>
          </p:nvGrpSpPr>
          <p:grpSpPr bwMode="auto">
            <a:xfrm>
              <a:off x="864" y="2880"/>
              <a:ext cx="2880" cy="288"/>
              <a:chOff x="864" y="1152"/>
              <a:chExt cx="2880" cy="288"/>
            </a:xfrm>
          </p:grpSpPr>
          <p:sp>
            <p:nvSpPr>
              <p:cNvPr id="16608" name="Rectangle 692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09" name="Rectangle 692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10" name="Rectangle 692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11" name="Rectangle 692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12" name="Rectangle 692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13" name="Rectangle 692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14" name="Rectangle 692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15" name="Rectangle 692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16" name="Rectangle 693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17" name="Rectangle 693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564" name="Group 6932"/>
            <p:cNvGrpSpPr>
              <a:grpSpLocks/>
            </p:cNvGrpSpPr>
            <p:nvPr/>
          </p:nvGrpSpPr>
          <p:grpSpPr bwMode="auto">
            <a:xfrm>
              <a:off x="864" y="3168"/>
              <a:ext cx="2880" cy="288"/>
              <a:chOff x="864" y="1152"/>
              <a:chExt cx="2880" cy="288"/>
            </a:xfrm>
          </p:grpSpPr>
          <p:sp>
            <p:nvSpPr>
              <p:cNvPr id="16598" name="Rectangle 693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99" name="Rectangle 693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00" name="Rectangle 693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01" name="Rectangle 693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02" name="Rectangle 693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03" name="Rectangle 693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04" name="Rectangle 693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05" name="Rectangle 694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06" name="Rectangle 694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607" name="Rectangle 694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565" name="Group 6943"/>
            <p:cNvGrpSpPr>
              <a:grpSpLocks/>
            </p:cNvGrpSpPr>
            <p:nvPr/>
          </p:nvGrpSpPr>
          <p:grpSpPr bwMode="auto">
            <a:xfrm>
              <a:off x="864" y="3456"/>
              <a:ext cx="2880" cy="288"/>
              <a:chOff x="864" y="1152"/>
              <a:chExt cx="2880" cy="288"/>
            </a:xfrm>
          </p:grpSpPr>
          <p:sp>
            <p:nvSpPr>
              <p:cNvPr id="16588" name="Rectangle 694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89" name="Rectangle 694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90" name="Rectangle 694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91" name="Rectangle 694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92" name="Rectangle 694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93" name="Rectangle 694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94" name="Rectangle 695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95" name="Rectangle 695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96" name="Rectangle 695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97" name="Rectangle 695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566" name="Group 6954"/>
            <p:cNvGrpSpPr>
              <a:grpSpLocks/>
            </p:cNvGrpSpPr>
            <p:nvPr/>
          </p:nvGrpSpPr>
          <p:grpSpPr bwMode="auto">
            <a:xfrm>
              <a:off x="864" y="3744"/>
              <a:ext cx="2880" cy="288"/>
              <a:chOff x="864" y="1152"/>
              <a:chExt cx="2880" cy="288"/>
            </a:xfrm>
          </p:grpSpPr>
          <p:sp>
            <p:nvSpPr>
              <p:cNvPr id="16578" name="Rectangle 695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79" name="Rectangle 695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80" name="Rectangle 695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81" name="Rectangle 695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82" name="Rectangle 695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83" name="Rectangle 696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84" name="Rectangle 696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85" name="Rectangle 696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86" name="Rectangle 696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87" name="Rectangle 696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567" name="Group 6965"/>
            <p:cNvGrpSpPr>
              <a:grpSpLocks/>
            </p:cNvGrpSpPr>
            <p:nvPr/>
          </p:nvGrpSpPr>
          <p:grpSpPr bwMode="auto">
            <a:xfrm>
              <a:off x="864" y="3744"/>
              <a:ext cx="2880" cy="288"/>
              <a:chOff x="864" y="1152"/>
              <a:chExt cx="2880" cy="288"/>
            </a:xfrm>
          </p:grpSpPr>
          <p:sp>
            <p:nvSpPr>
              <p:cNvPr id="16568" name="Rectangle 696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69" name="Rectangle 696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70" name="Rectangle 696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71" name="Rectangle 696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72" name="Rectangle 697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73" name="Rectangle 697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74" name="Rectangle 697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75" name="Rectangle 697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76" name="Rectangle 697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77" name="Rectangle 697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sp>
        <p:nvSpPr>
          <p:cNvPr id="14344" name="Line 6977"/>
          <p:cNvSpPr>
            <a:spLocks noChangeShapeType="1"/>
          </p:cNvSpPr>
          <p:nvPr/>
        </p:nvSpPr>
        <p:spPr bwMode="auto">
          <a:xfrm>
            <a:off x="2133600" y="304800"/>
            <a:ext cx="0" cy="6553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6979"/>
          <p:cNvSpPr>
            <a:spLocks noChangeShapeType="1"/>
          </p:cNvSpPr>
          <p:nvPr/>
        </p:nvSpPr>
        <p:spPr bwMode="auto">
          <a:xfrm>
            <a:off x="10210800" y="228600"/>
            <a:ext cx="0" cy="6629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6" name="Line 6982"/>
          <p:cNvSpPr>
            <a:spLocks noChangeShapeType="1"/>
          </p:cNvSpPr>
          <p:nvPr/>
        </p:nvSpPr>
        <p:spPr bwMode="auto">
          <a:xfrm>
            <a:off x="2133600" y="2514600"/>
            <a:ext cx="8077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7" name="Line 6983"/>
          <p:cNvSpPr>
            <a:spLocks noChangeShapeType="1"/>
          </p:cNvSpPr>
          <p:nvPr/>
        </p:nvSpPr>
        <p:spPr bwMode="auto">
          <a:xfrm>
            <a:off x="2133600" y="4572000"/>
            <a:ext cx="8077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4348" name="Group 7961"/>
          <p:cNvGrpSpPr>
            <a:grpSpLocks/>
          </p:cNvGrpSpPr>
          <p:nvPr/>
        </p:nvGrpSpPr>
        <p:grpSpPr bwMode="auto">
          <a:xfrm flipV="1">
            <a:off x="3124200" y="3581400"/>
            <a:ext cx="457200" cy="457200"/>
            <a:chOff x="864" y="1152"/>
            <a:chExt cx="2880" cy="2880"/>
          </a:xfrm>
        </p:grpSpPr>
        <p:grpSp>
          <p:nvGrpSpPr>
            <p:cNvPr id="16436" name="Group 7962"/>
            <p:cNvGrpSpPr>
              <a:grpSpLocks/>
            </p:cNvGrpSpPr>
            <p:nvPr/>
          </p:nvGrpSpPr>
          <p:grpSpPr bwMode="auto">
            <a:xfrm>
              <a:off x="864" y="1152"/>
              <a:ext cx="2880" cy="288"/>
              <a:chOff x="864" y="1152"/>
              <a:chExt cx="2880" cy="288"/>
            </a:xfrm>
          </p:grpSpPr>
          <p:sp>
            <p:nvSpPr>
              <p:cNvPr id="16547" name="Rectangle 796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48" name="Rectangle 796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49" name="Rectangle 796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50" name="Rectangle 796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51" name="Rectangle 796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52" name="Rectangle 796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53" name="Rectangle 796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54" name="Rectangle 797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55" name="Rectangle 797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56" name="Rectangle 797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437" name="Group 7973"/>
            <p:cNvGrpSpPr>
              <a:grpSpLocks/>
            </p:cNvGrpSpPr>
            <p:nvPr/>
          </p:nvGrpSpPr>
          <p:grpSpPr bwMode="auto">
            <a:xfrm>
              <a:off x="864" y="1440"/>
              <a:ext cx="2880" cy="288"/>
              <a:chOff x="864" y="1152"/>
              <a:chExt cx="2880" cy="288"/>
            </a:xfrm>
          </p:grpSpPr>
          <p:sp>
            <p:nvSpPr>
              <p:cNvPr id="16537" name="Rectangle 797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38" name="Rectangle 797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39" name="Rectangle 797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40" name="Rectangle 797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41" name="Rectangle 797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42" name="Rectangle 797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43" name="Rectangle 798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44" name="Rectangle 798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45" name="Rectangle 798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46" name="Rectangle 798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438" name="Group 7984"/>
            <p:cNvGrpSpPr>
              <a:grpSpLocks/>
            </p:cNvGrpSpPr>
            <p:nvPr/>
          </p:nvGrpSpPr>
          <p:grpSpPr bwMode="auto">
            <a:xfrm>
              <a:off x="864" y="1728"/>
              <a:ext cx="2880" cy="288"/>
              <a:chOff x="864" y="1152"/>
              <a:chExt cx="2880" cy="288"/>
            </a:xfrm>
          </p:grpSpPr>
          <p:sp>
            <p:nvSpPr>
              <p:cNvPr id="16527" name="Rectangle 798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28" name="Rectangle 798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29" name="Rectangle 798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30" name="Rectangle 798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31" name="Rectangle 798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32" name="Rectangle 799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33" name="Rectangle 799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34" name="Rectangle 799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35" name="Rectangle 799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36" name="Rectangle 799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439" name="Group 7995"/>
            <p:cNvGrpSpPr>
              <a:grpSpLocks/>
            </p:cNvGrpSpPr>
            <p:nvPr/>
          </p:nvGrpSpPr>
          <p:grpSpPr bwMode="auto">
            <a:xfrm>
              <a:off x="864" y="2016"/>
              <a:ext cx="2880" cy="288"/>
              <a:chOff x="864" y="1152"/>
              <a:chExt cx="2880" cy="288"/>
            </a:xfrm>
          </p:grpSpPr>
          <p:sp>
            <p:nvSpPr>
              <p:cNvPr id="16517" name="Rectangle 799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18" name="Rectangle 799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19" name="Rectangle 799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20" name="Rectangle 799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21" name="Rectangle 800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22" name="Rectangle 800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23" name="Rectangle 800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24" name="Rectangle 800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25" name="Rectangle 800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26" name="Rectangle 800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440" name="Group 8006"/>
            <p:cNvGrpSpPr>
              <a:grpSpLocks/>
            </p:cNvGrpSpPr>
            <p:nvPr/>
          </p:nvGrpSpPr>
          <p:grpSpPr bwMode="auto">
            <a:xfrm>
              <a:off x="864" y="2304"/>
              <a:ext cx="2880" cy="288"/>
              <a:chOff x="864" y="1152"/>
              <a:chExt cx="2880" cy="288"/>
            </a:xfrm>
          </p:grpSpPr>
          <p:sp>
            <p:nvSpPr>
              <p:cNvPr id="16507" name="Rectangle 800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08" name="Rectangle 800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09" name="Rectangle 800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10" name="Rectangle 801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11" name="Rectangle 801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12" name="Rectangle 801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13" name="Rectangle 801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14" name="Rectangle 801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15" name="Rectangle 801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16" name="Rectangle 801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441" name="Group 8017"/>
            <p:cNvGrpSpPr>
              <a:grpSpLocks/>
            </p:cNvGrpSpPr>
            <p:nvPr/>
          </p:nvGrpSpPr>
          <p:grpSpPr bwMode="auto">
            <a:xfrm>
              <a:off x="864" y="2592"/>
              <a:ext cx="2880" cy="288"/>
              <a:chOff x="864" y="1152"/>
              <a:chExt cx="2880" cy="288"/>
            </a:xfrm>
          </p:grpSpPr>
          <p:sp>
            <p:nvSpPr>
              <p:cNvPr id="16497" name="Rectangle 801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98" name="Rectangle 801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99" name="Rectangle 802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00" name="Rectangle 802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01" name="Rectangle 802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02" name="Rectangle 802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03" name="Rectangle 802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04" name="Rectangle 802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05" name="Rectangle 802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506" name="Rectangle 802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442" name="Group 8028"/>
            <p:cNvGrpSpPr>
              <a:grpSpLocks/>
            </p:cNvGrpSpPr>
            <p:nvPr/>
          </p:nvGrpSpPr>
          <p:grpSpPr bwMode="auto">
            <a:xfrm>
              <a:off x="864" y="2880"/>
              <a:ext cx="2880" cy="288"/>
              <a:chOff x="864" y="1152"/>
              <a:chExt cx="2880" cy="288"/>
            </a:xfrm>
          </p:grpSpPr>
          <p:sp>
            <p:nvSpPr>
              <p:cNvPr id="16487" name="Rectangle 802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88" name="Rectangle 803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89" name="Rectangle 803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90" name="Rectangle 803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91" name="Rectangle 803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92" name="Rectangle 803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93" name="Rectangle 803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94" name="Rectangle 803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95" name="Rectangle 803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96" name="Rectangle 803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443" name="Group 8039"/>
            <p:cNvGrpSpPr>
              <a:grpSpLocks/>
            </p:cNvGrpSpPr>
            <p:nvPr/>
          </p:nvGrpSpPr>
          <p:grpSpPr bwMode="auto">
            <a:xfrm>
              <a:off x="864" y="3168"/>
              <a:ext cx="2880" cy="288"/>
              <a:chOff x="864" y="1152"/>
              <a:chExt cx="2880" cy="288"/>
            </a:xfrm>
          </p:grpSpPr>
          <p:sp>
            <p:nvSpPr>
              <p:cNvPr id="16477" name="Rectangle 804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78" name="Rectangle 804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79" name="Rectangle 804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80" name="Rectangle 804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81" name="Rectangle 804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82" name="Rectangle 804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83" name="Rectangle 804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84" name="Rectangle 804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85" name="Rectangle 804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86" name="Rectangle 804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444" name="Group 8050"/>
            <p:cNvGrpSpPr>
              <a:grpSpLocks/>
            </p:cNvGrpSpPr>
            <p:nvPr/>
          </p:nvGrpSpPr>
          <p:grpSpPr bwMode="auto">
            <a:xfrm>
              <a:off x="864" y="3456"/>
              <a:ext cx="2880" cy="288"/>
              <a:chOff x="864" y="1152"/>
              <a:chExt cx="2880" cy="288"/>
            </a:xfrm>
          </p:grpSpPr>
          <p:sp>
            <p:nvSpPr>
              <p:cNvPr id="16467" name="Rectangle 805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68" name="Rectangle 805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69" name="Rectangle 805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70" name="Rectangle 805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71" name="Rectangle 805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72" name="Rectangle 805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73" name="Rectangle 805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74" name="Rectangle 805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75" name="Rectangle 805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76" name="Rectangle 806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445" name="Group 8061"/>
            <p:cNvGrpSpPr>
              <a:grpSpLocks/>
            </p:cNvGrpSpPr>
            <p:nvPr/>
          </p:nvGrpSpPr>
          <p:grpSpPr bwMode="auto">
            <a:xfrm>
              <a:off x="864" y="3744"/>
              <a:ext cx="2880" cy="288"/>
              <a:chOff x="864" y="1152"/>
              <a:chExt cx="2880" cy="288"/>
            </a:xfrm>
          </p:grpSpPr>
          <p:sp>
            <p:nvSpPr>
              <p:cNvPr id="16457" name="Rectangle 806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58" name="Rectangle 806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59" name="Rectangle 806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60" name="Rectangle 806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61" name="Rectangle 806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62" name="Rectangle 806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63" name="Rectangle 806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64" name="Rectangle 806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65" name="Rectangle 807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66" name="Rectangle 807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446" name="Group 8072"/>
            <p:cNvGrpSpPr>
              <a:grpSpLocks/>
            </p:cNvGrpSpPr>
            <p:nvPr/>
          </p:nvGrpSpPr>
          <p:grpSpPr bwMode="auto">
            <a:xfrm>
              <a:off x="864" y="3744"/>
              <a:ext cx="2880" cy="288"/>
              <a:chOff x="864" y="1152"/>
              <a:chExt cx="2880" cy="288"/>
            </a:xfrm>
          </p:grpSpPr>
          <p:sp>
            <p:nvSpPr>
              <p:cNvPr id="16447" name="Rectangle 807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48" name="Rectangle 807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49" name="Rectangle 807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50" name="Rectangle 807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51" name="Rectangle 807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52" name="Rectangle 807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53" name="Rectangle 807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54" name="Rectangle 808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55" name="Rectangle 808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56" name="Rectangle 808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49" name="Group 8083"/>
          <p:cNvGrpSpPr>
            <a:grpSpLocks/>
          </p:cNvGrpSpPr>
          <p:nvPr/>
        </p:nvGrpSpPr>
        <p:grpSpPr bwMode="auto">
          <a:xfrm flipV="1">
            <a:off x="5181600" y="3048000"/>
            <a:ext cx="457200" cy="457200"/>
            <a:chOff x="864" y="1152"/>
            <a:chExt cx="2880" cy="2880"/>
          </a:xfrm>
        </p:grpSpPr>
        <p:grpSp>
          <p:nvGrpSpPr>
            <p:cNvPr id="16315" name="Group 8084"/>
            <p:cNvGrpSpPr>
              <a:grpSpLocks/>
            </p:cNvGrpSpPr>
            <p:nvPr/>
          </p:nvGrpSpPr>
          <p:grpSpPr bwMode="auto">
            <a:xfrm>
              <a:off x="864" y="1152"/>
              <a:ext cx="2880" cy="288"/>
              <a:chOff x="864" y="1152"/>
              <a:chExt cx="2880" cy="288"/>
            </a:xfrm>
          </p:grpSpPr>
          <p:sp>
            <p:nvSpPr>
              <p:cNvPr id="16426" name="Rectangle 808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27" name="Rectangle 808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28" name="Rectangle 808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29" name="Rectangle 808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30" name="Rectangle 808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31" name="Rectangle 809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32" name="Rectangle 809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33" name="Rectangle 809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34" name="Rectangle 809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35" name="Rectangle 809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316" name="Group 8095"/>
            <p:cNvGrpSpPr>
              <a:grpSpLocks/>
            </p:cNvGrpSpPr>
            <p:nvPr/>
          </p:nvGrpSpPr>
          <p:grpSpPr bwMode="auto">
            <a:xfrm>
              <a:off x="864" y="1440"/>
              <a:ext cx="2880" cy="288"/>
              <a:chOff x="864" y="1152"/>
              <a:chExt cx="2880" cy="288"/>
            </a:xfrm>
          </p:grpSpPr>
          <p:sp>
            <p:nvSpPr>
              <p:cNvPr id="16416" name="Rectangle 809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17" name="Rectangle 809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18" name="Rectangle 809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19" name="Rectangle 809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20" name="Rectangle 810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21" name="Rectangle 810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22" name="Rectangle 810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23" name="Rectangle 810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24" name="Rectangle 810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25" name="Rectangle 810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317" name="Group 8106"/>
            <p:cNvGrpSpPr>
              <a:grpSpLocks/>
            </p:cNvGrpSpPr>
            <p:nvPr/>
          </p:nvGrpSpPr>
          <p:grpSpPr bwMode="auto">
            <a:xfrm>
              <a:off x="864" y="1728"/>
              <a:ext cx="2880" cy="288"/>
              <a:chOff x="864" y="1152"/>
              <a:chExt cx="2880" cy="288"/>
            </a:xfrm>
          </p:grpSpPr>
          <p:sp>
            <p:nvSpPr>
              <p:cNvPr id="16406" name="Rectangle 810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07" name="Rectangle 810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08" name="Rectangle 810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09" name="Rectangle 811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10" name="Rectangle 811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11" name="Rectangle 811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12" name="Rectangle 811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13" name="Rectangle 811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14" name="Rectangle 811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15" name="Rectangle 811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318" name="Group 8117"/>
            <p:cNvGrpSpPr>
              <a:grpSpLocks/>
            </p:cNvGrpSpPr>
            <p:nvPr/>
          </p:nvGrpSpPr>
          <p:grpSpPr bwMode="auto">
            <a:xfrm>
              <a:off x="864" y="2016"/>
              <a:ext cx="2880" cy="288"/>
              <a:chOff x="864" y="1152"/>
              <a:chExt cx="2880" cy="288"/>
            </a:xfrm>
          </p:grpSpPr>
          <p:sp>
            <p:nvSpPr>
              <p:cNvPr id="16396" name="Rectangle 811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7" name="Rectangle 811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8" name="Rectangle 812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9" name="Rectangle 812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00" name="Rectangle 812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01" name="Rectangle 812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02" name="Rectangle 812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03" name="Rectangle 812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04" name="Rectangle 812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05" name="Rectangle 812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319" name="Group 8128"/>
            <p:cNvGrpSpPr>
              <a:grpSpLocks/>
            </p:cNvGrpSpPr>
            <p:nvPr/>
          </p:nvGrpSpPr>
          <p:grpSpPr bwMode="auto">
            <a:xfrm>
              <a:off x="864" y="2304"/>
              <a:ext cx="2880" cy="288"/>
              <a:chOff x="864" y="1152"/>
              <a:chExt cx="2880" cy="288"/>
            </a:xfrm>
          </p:grpSpPr>
          <p:sp>
            <p:nvSpPr>
              <p:cNvPr id="16386" name="Rectangle 812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7" name="Rectangle 813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8" name="Rectangle 813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9" name="Rectangle 813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0" name="Rectangle 813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1" name="Rectangle 813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2" name="Rectangle 813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3" name="Rectangle 813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4" name="Rectangle 813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5" name="Rectangle 813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320" name="Group 8139"/>
            <p:cNvGrpSpPr>
              <a:grpSpLocks/>
            </p:cNvGrpSpPr>
            <p:nvPr/>
          </p:nvGrpSpPr>
          <p:grpSpPr bwMode="auto">
            <a:xfrm>
              <a:off x="864" y="2592"/>
              <a:ext cx="2880" cy="288"/>
              <a:chOff x="864" y="1152"/>
              <a:chExt cx="2880" cy="288"/>
            </a:xfrm>
          </p:grpSpPr>
          <p:sp>
            <p:nvSpPr>
              <p:cNvPr id="16376" name="Rectangle 814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77" name="Rectangle 814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78" name="Rectangle 814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79" name="Rectangle 814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0" name="Rectangle 814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1" name="Rectangle 814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2" name="Rectangle 814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3" name="Rectangle 814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4" name="Rectangle 814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5" name="Rectangle 814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321" name="Group 8150"/>
            <p:cNvGrpSpPr>
              <a:grpSpLocks/>
            </p:cNvGrpSpPr>
            <p:nvPr/>
          </p:nvGrpSpPr>
          <p:grpSpPr bwMode="auto">
            <a:xfrm>
              <a:off x="864" y="2880"/>
              <a:ext cx="2880" cy="288"/>
              <a:chOff x="864" y="1152"/>
              <a:chExt cx="2880" cy="288"/>
            </a:xfrm>
          </p:grpSpPr>
          <p:sp>
            <p:nvSpPr>
              <p:cNvPr id="16366" name="Rectangle 815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67" name="Rectangle 815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68" name="Rectangle 815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69" name="Rectangle 815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70" name="Rectangle 815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71" name="Rectangle 815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72" name="Rectangle 815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73" name="Rectangle 815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74" name="Rectangle 815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75" name="Rectangle 816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322" name="Group 8161"/>
            <p:cNvGrpSpPr>
              <a:grpSpLocks/>
            </p:cNvGrpSpPr>
            <p:nvPr/>
          </p:nvGrpSpPr>
          <p:grpSpPr bwMode="auto">
            <a:xfrm>
              <a:off x="864" y="3168"/>
              <a:ext cx="2880" cy="288"/>
              <a:chOff x="864" y="1152"/>
              <a:chExt cx="2880" cy="288"/>
            </a:xfrm>
          </p:grpSpPr>
          <p:sp>
            <p:nvSpPr>
              <p:cNvPr id="16356" name="Rectangle 816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57" name="Rectangle 816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58" name="Rectangle 816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59" name="Rectangle 816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60" name="Rectangle 816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61" name="Rectangle 816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62" name="Rectangle 816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63" name="Rectangle 816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64" name="Rectangle 817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65" name="Rectangle 817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323" name="Group 8172"/>
            <p:cNvGrpSpPr>
              <a:grpSpLocks/>
            </p:cNvGrpSpPr>
            <p:nvPr/>
          </p:nvGrpSpPr>
          <p:grpSpPr bwMode="auto">
            <a:xfrm>
              <a:off x="864" y="3456"/>
              <a:ext cx="2880" cy="288"/>
              <a:chOff x="864" y="1152"/>
              <a:chExt cx="2880" cy="288"/>
            </a:xfrm>
          </p:grpSpPr>
          <p:sp>
            <p:nvSpPr>
              <p:cNvPr id="16346" name="Rectangle 817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47" name="Rectangle 817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48" name="Rectangle 817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49" name="Rectangle 817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50" name="Rectangle 817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51" name="Rectangle 817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52" name="Rectangle 817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53" name="Rectangle 818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54" name="Rectangle 818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55" name="Rectangle 818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324" name="Group 8183"/>
            <p:cNvGrpSpPr>
              <a:grpSpLocks/>
            </p:cNvGrpSpPr>
            <p:nvPr/>
          </p:nvGrpSpPr>
          <p:grpSpPr bwMode="auto">
            <a:xfrm>
              <a:off x="864" y="3744"/>
              <a:ext cx="2880" cy="288"/>
              <a:chOff x="864" y="1152"/>
              <a:chExt cx="2880" cy="288"/>
            </a:xfrm>
          </p:grpSpPr>
          <p:sp>
            <p:nvSpPr>
              <p:cNvPr id="16336" name="Rectangle 818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37" name="Rectangle 818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38" name="Rectangle 818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39" name="Rectangle 818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40" name="Rectangle 818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41" name="Rectangle 818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42" name="Rectangle 819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43" name="Rectangle 819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44" name="Rectangle 819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45" name="Rectangle 819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325" name="Group 8194"/>
            <p:cNvGrpSpPr>
              <a:grpSpLocks/>
            </p:cNvGrpSpPr>
            <p:nvPr/>
          </p:nvGrpSpPr>
          <p:grpSpPr bwMode="auto">
            <a:xfrm>
              <a:off x="864" y="3744"/>
              <a:ext cx="2880" cy="288"/>
              <a:chOff x="864" y="1152"/>
              <a:chExt cx="2880" cy="288"/>
            </a:xfrm>
          </p:grpSpPr>
          <p:sp>
            <p:nvSpPr>
              <p:cNvPr id="16326" name="Rectangle 819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27" name="Rectangle 819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28" name="Rectangle 819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29" name="Rectangle 819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30" name="Rectangle 819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31" name="Rectangle 820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32" name="Rectangle 820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33" name="Rectangle 820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34" name="Rectangle 820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35" name="Rectangle 820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50" name="Group 8205"/>
          <p:cNvGrpSpPr>
            <a:grpSpLocks/>
          </p:cNvGrpSpPr>
          <p:nvPr/>
        </p:nvGrpSpPr>
        <p:grpSpPr bwMode="auto">
          <a:xfrm flipV="1">
            <a:off x="4495800" y="3048000"/>
            <a:ext cx="457200" cy="457200"/>
            <a:chOff x="864" y="1152"/>
            <a:chExt cx="2880" cy="2880"/>
          </a:xfrm>
        </p:grpSpPr>
        <p:grpSp>
          <p:nvGrpSpPr>
            <p:cNvPr id="16194" name="Group 8206"/>
            <p:cNvGrpSpPr>
              <a:grpSpLocks/>
            </p:cNvGrpSpPr>
            <p:nvPr/>
          </p:nvGrpSpPr>
          <p:grpSpPr bwMode="auto">
            <a:xfrm>
              <a:off x="864" y="1152"/>
              <a:ext cx="2880" cy="288"/>
              <a:chOff x="864" y="1152"/>
              <a:chExt cx="2880" cy="288"/>
            </a:xfrm>
          </p:grpSpPr>
          <p:sp>
            <p:nvSpPr>
              <p:cNvPr id="16305" name="Rectangle 820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06" name="Rectangle 820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07" name="Rectangle 820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08" name="Rectangle 821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09" name="Rectangle 821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10" name="Rectangle 821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11" name="Rectangle 821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12" name="Rectangle 821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13" name="Rectangle 821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14" name="Rectangle 821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195" name="Group 8217"/>
            <p:cNvGrpSpPr>
              <a:grpSpLocks/>
            </p:cNvGrpSpPr>
            <p:nvPr/>
          </p:nvGrpSpPr>
          <p:grpSpPr bwMode="auto">
            <a:xfrm>
              <a:off x="864" y="1440"/>
              <a:ext cx="2880" cy="288"/>
              <a:chOff x="864" y="1152"/>
              <a:chExt cx="2880" cy="288"/>
            </a:xfrm>
          </p:grpSpPr>
          <p:sp>
            <p:nvSpPr>
              <p:cNvPr id="16295" name="Rectangle 821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96" name="Rectangle 821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97" name="Rectangle 822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98" name="Rectangle 822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99" name="Rectangle 822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00" name="Rectangle 822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01" name="Rectangle 822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02" name="Rectangle 822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03" name="Rectangle 822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04" name="Rectangle 822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196" name="Group 8228"/>
            <p:cNvGrpSpPr>
              <a:grpSpLocks/>
            </p:cNvGrpSpPr>
            <p:nvPr/>
          </p:nvGrpSpPr>
          <p:grpSpPr bwMode="auto">
            <a:xfrm>
              <a:off x="864" y="1728"/>
              <a:ext cx="2880" cy="288"/>
              <a:chOff x="864" y="1152"/>
              <a:chExt cx="2880" cy="288"/>
            </a:xfrm>
          </p:grpSpPr>
          <p:sp>
            <p:nvSpPr>
              <p:cNvPr id="16285" name="Rectangle 822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86" name="Rectangle 823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87" name="Rectangle 823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88" name="Rectangle 823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89" name="Rectangle 823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90" name="Rectangle 823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91" name="Rectangle 823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92" name="Rectangle 823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93" name="Rectangle 823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94" name="Rectangle 823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197" name="Group 8239"/>
            <p:cNvGrpSpPr>
              <a:grpSpLocks/>
            </p:cNvGrpSpPr>
            <p:nvPr/>
          </p:nvGrpSpPr>
          <p:grpSpPr bwMode="auto">
            <a:xfrm>
              <a:off x="864" y="2016"/>
              <a:ext cx="2880" cy="288"/>
              <a:chOff x="864" y="1152"/>
              <a:chExt cx="2880" cy="288"/>
            </a:xfrm>
          </p:grpSpPr>
          <p:sp>
            <p:nvSpPr>
              <p:cNvPr id="16275" name="Rectangle 824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76" name="Rectangle 824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77" name="Rectangle 824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78" name="Rectangle 824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79" name="Rectangle 824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80" name="Rectangle 824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81" name="Rectangle 824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82" name="Rectangle 824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83" name="Rectangle 824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84" name="Rectangle 824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198" name="Group 8250"/>
            <p:cNvGrpSpPr>
              <a:grpSpLocks/>
            </p:cNvGrpSpPr>
            <p:nvPr/>
          </p:nvGrpSpPr>
          <p:grpSpPr bwMode="auto">
            <a:xfrm>
              <a:off x="864" y="2304"/>
              <a:ext cx="2880" cy="288"/>
              <a:chOff x="864" y="1152"/>
              <a:chExt cx="2880" cy="288"/>
            </a:xfrm>
          </p:grpSpPr>
          <p:sp>
            <p:nvSpPr>
              <p:cNvPr id="16265" name="Rectangle 825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66" name="Rectangle 825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67" name="Rectangle 825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68" name="Rectangle 825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69" name="Rectangle 825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70" name="Rectangle 825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71" name="Rectangle 825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72" name="Rectangle 825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73" name="Rectangle 825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74" name="Rectangle 826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199" name="Group 8261"/>
            <p:cNvGrpSpPr>
              <a:grpSpLocks/>
            </p:cNvGrpSpPr>
            <p:nvPr/>
          </p:nvGrpSpPr>
          <p:grpSpPr bwMode="auto">
            <a:xfrm>
              <a:off x="864" y="2592"/>
              <a:ext cx="2880" cy="288"/>
              <a:chOff x="864" y="1152"/>
              <a:chExt cx="2880" cy="288"/>
            </a:xfrm>
          </p:grpSpPr>
          <p:sp>
            <p:nvSpPr>
              <p:cNvPr id="16255" name="Rectangle 826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56" name="Rectangle 826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57" name="Rectangle 826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58" name="Rectangle 826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59" name="Rectangle 826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60" name="Rectangle 826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61" name="Rectangle 826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62" name="Rectangle 826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63" name="Rectangle 827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64" name="Rectangle 827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200" name="Group 8272"/>
            <p:cNvGrpSpPr>
              <a:grpSpLocks/>
            </p:cNvGrpSpPr>
            <p:nvPr/>
          </p:nvGrpSpPr>
          <p:grpSpPr bwMode="auto">
            <a:xfrm>
              <a:off x="864" y="2880"/>
              <a:ext cx="2880" cy="288"/>
              <a:chOff x="864" y="1152"/>
              <a:chExt cx="2880" cy="288"/>
            </a:xfrm>
          </p:grpSpPr>
          <p:sp>
            <p:nvSpPr>
              <p:cNvPr id="16245" name="Rectangle 827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46" name="Rectangle 827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47" name="Rectangle 827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48" name="Rectangle 827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49" name="Rectangle 827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50" name="Rectangle 827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51" name="Rectangle 827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52" name="Rectangle 828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53" name="Rectangle 828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54" name="Rectangle 828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201" name="Group 8283"/>
            <p:cNvGrpSpPr>
              <a:grpSpLocks/>
            </p:cNvGrpSpPr>
            <p:nvPr/>
          </p:nvGrpSpPr>
          <p:grpSpPr bwMode="auto">
            <a:xfrm>
              <a:off x="864" y="3168"/>
              <a:ext cx="2880" cy="288"/>
              <a:chOff x="864" y="1152"/>
              <a:chExt cx="2880" cy="288"/>
            </a:xfrm>
          </p:grpSpPr>
          <p:sp>
            <p:nvSpPr>
              <p:cNvPr id="16235" name="Rectangle 828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36" name="Rectangle 828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37" name="Rectangle 828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38" name="Rectangle 828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39" name="Rectangle 828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40" name="Rectangle 828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41" name="Rectangle 829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42" name="Rectangle 829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43" name="Rectangle 829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44" name="Rectangle 829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202" name="Group 8294"/>
            <p:cNvGrpSpPr>
              <a:grpSpLocks/>
            </p:cNvGrpSpPr>
            <p:nvPr/>
          </p:nvGrpSpPr>
          <p:grpSpPr bwMode="auto">
            <a:xfrm>
              <a:off x="864" y="3456"/>
              <a:ext cx="2880" cy="288"/>
              <a:chOff x="864" y="1152"/>
              <a:chExt cx="2880" cy="288"/>
            </a:xfrm>
          </p:grpSpPr>
          <p:sp>
            <p:nvSpPr>
              <p:cNvPr id="16225" name="Rectangle 829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26" name="Rectangle 829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27" name="Rectangle 829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28" name="Rectangle 829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29" name="Rectangle 829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30" name="Rectangle 830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31" name="Rectangle 830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32" name="Rectangle 830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33" name="Rectangle 830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34" name="Rectangle 830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203" name="Group 8305"/>
            <p:cNvGrpSpPr>
              <a:grpSpLocks/>
            </p:cNvGrpSpPr>
            <p:nvPr/>
          </p:nvGrpSpPr>
          <p:grpSpPr bwMode="auto">
            <a:xfrm>
              <a:off x="864" y="3744"/>
              <a:ext cx="2880" cy="288"/>
              <a:chOff x="864" y="1152"/>
              <a:chExt cx="2880" cy="288"/>
            </a:xfrm>
          </p:grpSpPr>
          <p:sp>
            <p:nvSpPr>
              <p:cNvPr id="16215" name="Rectangle 830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16" name="Rectangle 830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17" name="Rectangle 830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18" name="Rectangle 830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19" name="Rectangle 831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20" name="Rectangle 831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21" name="Rectangle 831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22" name="Rectangle 831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23" name="Rectangle 831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24" name="Rectangle 831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204" name="Group 8316"/>
            <p:cNvGrpSpPr>
              <a:grpSpLocks/>
            </p:cNvGrpSpPr>
            <p:nvPr/>
          </p:nvGrpSpPr>
          <p:grpSpPr bwMode="auto">
            <a:xfrm>
              <a:off x="864" y="3744"/>
              <a:ext cx="2880" cy="288"/>
              <a:chOff x="864" y="1152"/>
              <a:chExt cx="2880" cy="288"/>
            </a:xfrm>
          </p:grpSpPr>
          <p:sp>
            <p:nvSpPr>
              <p:cNvPr id="16205" name="Rectangle 831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06" name="Rectangle 831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07" name="Rectangle 831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08" name="Rectangle 832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09" name="Rectangle 832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10" name="Rectangle 832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11" name="Rectangle 832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12" name="Rectangle 832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13" name="Rectangle 832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214" name="Rectangle 832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51" name="Group 8327"/>
          <p:cNvGrpSpPr>
            <a:grpSpLocks/>
          </p:cNvGrpSpPr>
          <p:nvPr/>
        </p:nvGrpSpPr>
        <p:grpSpPr bwMode="auto">
          <a:xfrm flipV="1">
            <a:off x="3810000" y="3048000"/>
            <a:ext cx="457200" cy="457200"/>
            <a:chOff x="864" y="1152"/>
            <a:chExt cx="2880" cy="2880"/>
          </a:xfrm>
        </p:grpSpPr>
        <p:grpSp>
          <p:nvGrpSpPr>
            <p:cNvPr id="16073" name="Group 8328"/>
            <p:cNvGrpSpPr>
              <a:grpSpLocks/>
            </p:cNvGrpSpPr>
            <p:nvPr/>
          </p:nvGrpSpPr>
          <p:grpSpPr bwMode="auto">
            <a:xfrm>
              <a:off x="864" y="1152"/>
              <a:ext cx="2880" cy="288"/>
              <a:chOff x="864" y="1152"/>
              <a:chExt cx="2880" cy="288"/>
            </a:xfrm>
          </p:grpSpPr>
          <p:sp>
            <p:nvSpPr>
              <p:cNvPr id="16184" name="Rectangle 832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85" name="Rectangle 833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86" name="Rectangle 833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87" name="Rectangle 833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88" name="Rectangle 833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89" name="Rectangle 833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90" name="Rectangle 833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91" name="Rectangle 833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92" name="Rectangle 833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93" name="Rectangle 833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074" name="Group 8339"/>
            <p:cNvGrpSpPr>
              <a:grpSpLocks/>
            </p:cNvGrpSpPr>
            <p:nvPr/>
          </p:nvGrpSpPr>
          <p:grpSpPr bwMode="auto">
            <a:xfrm>
              <a:off x="864" y="1440"/>
              <a:ext cx="2880" cy="288"/>
              <a:chOff x="864" y="1152"/>
              <a:chExt cx="2880" cy="288"/>
            </a:xfrm>
          </p:grpSpPr>
          <p:sp>
            <p:nvSpPr>
              <p:cNvPr id="16174" name="Rectangle 834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75" name="Rectangle 834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76" name="Rectangle 834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77" name="Rectangle 834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78" name="Rectangle 834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79" name="Rectangle 834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80" name="Rectangle 834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81" name="Rectangle 834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82" name="Rectangle 834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83" name="Rectangle 834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075" name="Group 8350"/>
            <p:cNvGrpSpPr>
              <a:grpSpLocks/>
            </p:cNvGrpSpPr>
            <p:nvPr/>
          </p:nvGrpSpPr>
          <p:grpSpPr bwMode="auto">
            <a:xfrm>
              <a:off x="864" y="1728"/>
              <a:ext cx="2880" cy="288"/>
              <a:chOff x="864" y="1152"/>
              <a:chExt cx="2880" cy="288"/>
            </a:xfrm>
          </p:grpSpPr>
          <p:sp>
            <p:nvSpPr>
              <p:cNvPr id="16164" name="Rectangle 835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65" name="Rectangle 835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66" name="Rectangle 835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67" name="Rectangle 835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68" name="Rectangle 835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69" name="Rectangle 835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70" name="Rectangle 835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71" name="Rectangle 835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72" name="Rectangle 835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73" name="Rectangle 836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076" name="Group 8361"/>
            <p:cNvGrpSpPr>
              <a:grpSpLocks/>
            </p:cNvGrpSpPr>
            <p:nvPr/>
          </p:nvGrpSpPr>
          <p:grpSpPr bwMode="auto">
            <a:xfrm>
              <a:off x="864" y="2016"/>
              <a:ext cx="2880" cy="288"/>
              <a:chOff x="864" y="1152"/>
              <a:chExt cx="2880" cy="288"/>
            </a:xfrm>
          </p:grpSpPr>
          <p:sp>
            <p:nvSpPr>
              <p:cNvPr id="16154" name="Rectangle 836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55" name="Rectangle 836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56" name="Rectangle 836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57" name="Rectangle 836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58" name="Rectangle 836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59" name="Rectangle 836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60" name="Rectangle 836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61" name="Rectangle 836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62" name="Rectangle 837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63" name="Rectangle 837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077" name="Group 8372"/>
            <p:cNvGrpSpPr>
              <a:grpSpLocks/>
            </p:cNvGrpSpPr>
            <p:nvPr/>
          </p:nvGrpSpPr>
          <p:grpSpPr bwMode="auto">
            <a:xfrm>
              <a:off x="864" y="2304"/>
              <a:ext cx="2880" cy="288"/>
              <a:chOff x="864" y="1152"/>
              <a:chExt cx="2880" cy="288"/>
            </a:xfrm>
          </p:grpSpPr>
          <p:sp>
            <p:nvSpPr>
              <p:cNvPr id="16144" name="Rectangle 837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45" name="Rectangle 837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46" name="Rectangle 837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47" name="Rectangle 837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48" name="Rectangle 837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49" name="Rectangle 837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50" name="Rectangle 837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51" name="Rectangle 838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52" name="Rectangle 838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53" name="Rectangle 838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078" name="Group 8383"/>
            <p:cNvGrpSpPr>
              <a:grpSpLocks/>
            </p:cNvGrpSpPr>
            <p:nvPr/>
          </p:nvGrpSpPr>
          <p:grpSpPr bwMode="auto">
            <a:xfrm>
              <a:off x="864" y="2592"/>
              <a:ext cx="2880" cy="288"/>
              <a:chOff x="864" y="1152"/>
              <a:chExt cx="2880" cy="288"/>
            </a:xfrm>
          </p:grpSpPr>
          <p:sp>
            <p:nvSpPr>
              <p:cNvPr id="16134" name="Rectangle 838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35" name="Rectangle 838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36" name="Rectangle 838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37" name="Rectangle 838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38" name="Rectangle 838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39" name="Rectangle 838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40" name="Rectangle 839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41" name="Rectangle 839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42" name="Rectangle 839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43" name="Rectangle 839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079" name="Group 8394"/>
            <p:cNvGrpSpPr>
              <a:grpSpLocks/>
            </p:cNvGrpSpPr>
            <p:nvPr/>
          </p:nvGrpSpPr>
          <p:grpSpPr bwMode="auto">
            <a:xfrm>
              <a:off x="864" y="2880"/>
              <a:ext cx="2880" cy="288"/>
              <a:chOff x="864" y="1152"/>
              <a:chExt cx="2880" cy="288"/>
            </a:xfrm>
          </p:grpSpPr>
          <p:sp>
            <p:nvSpPr>
              <p:cNvPr id="16124" name="Rectangle 839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25" name="Rectangle 839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26" name="Rectangle 839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27" name="Rectangle 839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28" name="Rectangle 839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29" name="Rectangle 840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30" name="Rectangle 840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31" name="Rectangle 840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32" name="Rectangle 840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33" name="Rectangle 840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080" name="Group 8405"/>
            <p:cNvGrpSpPr>
              <a:grpSpLocks/>
            </p:cNvGrpSpPr>
            <p:nvPr/>
          </p:nvGrpSpPr>
          <p:grpSpPr bwMode="auto">
            <a:xfrm>
              <a:off x="864" y="3168"/>
              <a:ext cx="2880" cy="288"/>
              <a:chOff x="864" y="1152"/>
              <a:chExt cx="2880" cy="288"/>
            </a:xfrm>
          </p:grpSpPr>
          <p:sp>
            <p:nvSpPr>
              <p:cNvPr id="16114" name="Rectangle 840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15" name="Rectangle 840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16" name="Rectangle 840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17" name="Rectangle 840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18" name="Rectangle 841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19" name="Rectangle 841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20" name="Rectangle 841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21" name="Rectangle 841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22" name="Rectangle 841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23" name="Rectangle 841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081" name="Group 8416"/>
            <p:cNvGrpSpPr>
              <a:grpSpLocks/>
            </p:cNvGrpSpPr>
            <p:nvPr/>
          </p:nvGrpSpPr>
          <p:grpSpPr bwMode="auto">
            <a:xfrm>
              <a:off x="864" y="3456"/>
              <a:ext cx="2880" cy="288"/>
              <a:chOff x="864" y="1152"/>
              <a:chExt cx="2880" cy="288"/>
            </a:xfrm>
          </p:grpSpPr>
          <p:sp>
            <p:nvSpPr>
              <p:cNvPr id="16104" name="Rectangle 841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05" name="Rectangle 841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06" name="Rectangle 841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07" name="Rectangle 842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08" name="Rectangle 842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09" name="Rectangle 842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10" name="Rectangle 842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11" name="Rectangle 842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12" name="Rectangle 842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13" name="Rectangle 842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082" name="Group 8427"/>
            <p:cNvGrpSpPr>
              <a:grpSpLocks/>
            </p:cNvGrpSpPr>
            <p:nvPr/>
          </p:nvGrpSpPr>
          <p:grpSpPr bwMode="auto">
            <a:xfrm>
              <a:off x="864" y="3744"/>
              <a:ext cx="2880" cy="288"/>
              <a:chOff x="864" y="1152"/>
              <a:chExt cx="2880" cy="288"/>
            </a:xfrm>
          </p:grpSpPr>
          <p:sp>
            <p:nvSpPr>
              <p:cNvPr id="16094" name="Rectangle 842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95" name="Rectangle 842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96" name="Rectangle 843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97" name="Rectangle 843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98" name="Rectangle 843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99" name="Rectangle 843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00" name="Rectangle 843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01" name="Rectangle 843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02" name="Rectangle 843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103" name="Rectangle 843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6083" name="Group 8438"/>
            <p:cNvGrpSpPr>
              <a:grpSpLocks/>
            </p:cNvGrpSpPr>
            <p:nvPr/>
          </p:nvGrpSpPr>
          <p:grpSpPr bwMode="auto">
            <a:xfrm>
              <a:off x="864" y="3744"/>
              <a:ext cx="2880" cy="288"/>
              <a:chOff x="864" y="1152"/>
              <a:chExt cx="2880" cy="288"/>
            </a:xfrm>
          </p:grpSpPr>
          <p:sp>
            <p:nvSpPr>
              <p:cNvPr id="16084" name="Rectangle 843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85" name="Rectangle 844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86" name="Rectangle 844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87" name="Rectangle 844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88" name="Rectangle 844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89" name="Rectangle 844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90" name="Rectangle 844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91" name="Rectangle 844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92" name="Rectangle 844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93" name="Rectangle 844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52" name="Group 8449"/>
          <p:cNvGrpSpPr>
            <a:grpSpLocks/>
          </p:cNvGrpSpPr>
          <p:nvPr/>
        </p:nvGrpSpPr>
        <p:grpSpPr bwMode="auto">
          <a:xfrm flipV="1">
            <a:off x="3124200" y="3048000"/>
            <a:ext cx="457200" cy="457200"/>
            <a:chOff x="864" y="1152"/>
            <a:chExt cx="2880" cy="2880"/>
          </a:xfrm>
        </p:grpSpPr>
        <p:grpSp>
          <p:nvGrpSpPr>
            <p:cNvPr id="15952" name="Group 8450"/>
            <p:cNvGrpSpPr>
              <a:grpSpLocks/>
            </p:cNvGrpSpPr>
            <p:nvPr/>
          </p:nvGrpSpPr>
          <p:grpSpPr bwMode="auto">
            <a:xfrm>
              <a:off x="864" y="1152"/>
              <a:ext cx="2880" cy="288"/>
              <a:chOff x="864" y="1152"/>
              <a:chExt cx="2880" cy="288"/>
            </a:xfrm>
          </p:grpSpPr>
          <p:sp>
            <p:nvSpPr>
              <p:cNvPr id="16063" name="Rectangle 845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64" name="Rectangle 845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65" name="Rectangle 845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66" name="Rectangle 845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67" name="Rectangle 845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68" name="Rectangle 845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69" name="Rectangle 845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70" name="Rectangle 845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71" name="Rectangle 845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72" name="Rectangle 846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953" name="Group 8461"/>
            <p:cNvGrpSpPr>
              <a:grpSpLocks/>
            </p:cNvGrpSpPr>
            <p:nvPr/>
          </p:nvGrpSpPr>
          <p:grpSpPr bwMode="auto">
            <a:xfrm>
              <a:off x="864" y="1440"/>
              <a:ext cx="2880" cy="288"/>
              <a:chOff x="864" y="1152"/>
              <a:chExt cx="2880" cy="288"/>
            </a:xfrm>
          </p:grpSpPr>
          <p:sp>
            <p:nvSpPr>
              <p:cNvPr id="16053" name="Rectangle 846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54" name="Rectangle 846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55" name="Rectangle 846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56" name="Rectangle 846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57" name="Rectangle 846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58" name="Rectangle 846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59" name="Rectangle 846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60" name="Rectangle 846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61" name="Rectangle 847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62" name="Rectangle 847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954" name="Group 8472"/>
            <p:cNvGrpSpPr>
              <a:grpSpLocks/>
            </p:cNvGrpSpPr>
            <p:nvPr/>
          </p:nvGrpSpPr>
          <p:grpSpPr bwMode="auto">
            <a:xfrm>
              <a:off x="864" y="1728"/>
              <a:ext cx="2880" cy="288"/>
              <a:chOff x="864" y="1152"/>
              <a:chExt cx="2880" cy="288"/>
            </a:xfrm>
          </p:grpSpPr>
          <p:sp>
            <p:nvSpPr>
              <p:cNvPr id="16043" name="Rectangle 847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44" name="Rectangle 847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45" name="Rectangle 847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46" name="Rectangle 847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47" name="Rectangle 847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48" name="Rectangle 847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49" name="Rectangle 847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50" name="Rectangle 848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51" name="Rectangle 848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52" name="Rectangle 848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955" name="Group 8483"/>
            <p:cNvGrpSpPr>
              <a:grpSpLocks/>
            </p:cNvGrpSpPr>
            <p:nvPr/>
          </p:nvGrpSpPr>
          <p:grpSpPr bwMode="auto">
            <a:xfrm>
              <a:off x="864" y="2016"/>
              <a:ext cx="2880" cy="288"/>
              <a:chOff x="864" y="1152"/>
              <a:chExt cx="2880" cy="288"/>
            </a:xfrm>
          </p:grpSpPr>
          <p:sp>
            <p:nvSpPr>
              <p:cNvPr id="16033" name="Rectangle 848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34" name="Rectangle 848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35" name="Rectangle 848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36" name="Rectangle 848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37" name="Rectangle 848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38" name="Rectangle 848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39" name="Rectangle 849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40" name="Rectangle 849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41" name="Rectangle 849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42" name="Rectangle 849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956" name="Group 8494"/>
            <p:cNvGrpSpPr>
              <a:grpSpLocks/>
            </p:cNvGrpSpPr>
            <p:nvPr/>
          </p:nvGrpSpPr>
          <p:grpSpPr bwMode="auto">
            <a:xfrm>
              <a:off x="864" y="2304"/>
              <a:ext cx="2880" cy="288"/>
              <a:chOff x="864" y="1152"/>
              <a:chExt cx="2880" cy="288"/>
            </a:xfrm>
          </p:grpSpPr>
          <p:sp>
            <p:nvSpPr>
              <p:cNvPr id="16023" name="Rectangle 849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24" name="Rectangle 849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25" name="Rectangle 849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26" name="Rectangle 849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27" name="Rectangle 849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28" name="Rectangle 850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29" name="Rectangle 850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30" name="Rectangle 850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31" name="Rectangle 850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32" name="Rectangle 850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957" name="Group 8505"/>
            <p:cNvGrpSpPr>
              <a:grpSpLocks/>
            </p:cNvGrpSpPr>
            <p:nvPr/>
          </p:nvGrpSpPr>
          <p:grpSpPr bwMode="auto">
            <a:xfrm>
              <a:off x="864" y="2592"/>
              <a:ext cx="2880" cy="288"/>
              <a:chOff x="864" y="1152"/>
              <a:chExt cx="2880" cy="288"/>
            </a:xfrm>
          </p:grpSpPr>
          <p:sp>
            <p:nvSpPr>
              <p:cNvPr id="16013" name="Rectangle 850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14" name="Rectangle 850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15" name="Rectangle 850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16" name="Rectangle 850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17" name="Rectangle 851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18" name="Rectangle 851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19" name="Rectangle 851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20" name="Rectangle 851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21" name="Rectangle 851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22" name="Rectangle 851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958" name="Group 8516"/>
            <p:cNvGrpSpPr>
              <a:grpSpLocks/>
            </p:cNvGrpSpPr>
            <p:nvPr/>
          </p:nvGrpSpPr>
          <p:grpSpPr bwMode="auto">
            <a:xfrm>
              <a:off x="864" y="2880"/>
              <a:ext cx="2880" cy="288"/>
              <a:chOff x="864" y="1152"/>
              <a:chExt cx="2880" cy="288"/>
            </a:xfrm>
          </p:grpSpPr>
          <p:sp>
            <p:nvSpPr>
              <p:cNvPr id="16003" name="Rectangle 851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04" name="Rectangle 851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05" name="Rectangle 851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06" name="Rectangle 852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07" name="Rectangle 852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08" name="Rectangle 852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09" name="Rectangle 852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10" name="Rectangle 852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11" name="Rectangle 852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12" name="Rectangle 852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959" name="Group 8527"/>
            <p:cNvGrpSpPr>
              <a:grpSpLocks/>
            </p:cNvGrpSpPr>
            <p:nvPr/>
          </p:nvGrpSpPr>
          <p:grpSpPr bwMode="auto">
            <a:xfrm>
              <a:off x="864" y="3168"/>
              <a:ext cx="2880" cy="288"/>
              <a:chOff x="864" y="1152"/>
              <a:chExt cx="2880" cy="288"/>
            </a:xfrm>
          </p:grpSpPr>
          <p:sp>
            <p:nvSpPr>
              <p:cNvPr id="15993" name="Rectangle 852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94" name="Rectangle 852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95" name="Rectangle 853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96" name="Rectangle 853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97" name="Rectangle 853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98" name="Rectangle 853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99" name="Rectangle 853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00" name="Rectangle 853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01" name="Rectangle 853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002" name="Rectangle 853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960" name="Group 8538"/>
            <p:cNvGrpSpPr>
              <a:grpSpLocks/>
            </p:cNvGrpSpPr>
            <p:nvPr/>
          </p:nvGrpSpPr>
          <p:grpSpPr bwMode="auto">
            <a:xfrm>
              <a:off x="864" y="3456"/>
              <a:ext cx="2880" cy="288"/>
              <a:chOff x="864" y="1152"/>
              <a:chExt cx="2880" cy="288"/>
            </a:xfrm>
          </p:grpSpPr>
          <p:sp>
            <p:nvSpPr>
              <p:cNvPr id="15983" name="Rectangle 853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84" name="Rectangle 854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85" name="Rectangle 854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86" name="Rectangle 854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87" name="Rectangle 854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88" name="Rectangle 854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89" name="Rectangle 854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90" name="Rectangle 854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91" name="Rectangle 854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92" name="Rectangle 854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961" name="Group 8549"/>
            <p:cNvGrpSpPr>
              <a:grpSpLocks/>
            </p:cNvGrpSpPr>
            <p:nvPr/>
          </p:nvGrpSpPr>
          <p:grpSpPr bwMode="auto">
            <a:xfrm>
              <a:off x="864" y="3744"/>
              <a:ext cx="2880" cy="288"/>
              <a:chOff x="864" y="1152"/>
              <a:chExt cx="2880" cy="288"/>
            </a:xfrm>
          </p:grpSpPr>
          <p:sp>
            <p:nvSpPr>
              <p:cNvPr id="15973" name="Rectangle 855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74" name="Rectangle 855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75" name="Rectangle 855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76" name="Rectangle 855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77" name="Rectangle 855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78" name="Rectangle 855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79" name="Rectangle 855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80" name="Rectangle 855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81" name="Rectangle 855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82" name="Rectangle 855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962" name="Group 8560"/>
            <p:cNvGrpSpPr>
              <a:grpSpLocks/>
            </p:cNvGrpSpPr>
            <p:nvPr/>
          </p:nvGrpSpPr>
          <p:grpSpPr bwMode="auto">
            <a:xfrm>
              <a:off x="864" y="3744"/>
              <a:ext cx="2880" cy="288"/>
              <a:chOff x="864" y="1152"/>
              <a:chExt cx="2880" cy="288"/>
            </a:xfrm>
          </p:grpSpPr>
          <p:sp>
            <p:nvSpPr>
              <p:cNvPr id="15963" name="Rectangle 856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64" name="Rectangle 856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65" name="Rectangle 856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66" name="Rectangle 856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67" name="Rectangle 856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68" name="Rectangle 856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69" name="Rectangle 856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70" name="Rectangle 856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71" name="Rectangle 856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72" name="Rectangle 857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53" name="Group 8571"/>
          <p:cNvGrpSpPr>
            <a:grpSpLocks/>
          </p:cNvGrpSpPr>
          <p:nvPr/>
        </p:nvGrpSpPr>
        <p:grpSpPr bwMode="auto">
          <a:xfrm flipV="1">
            <a:off x="4495800" y="1143000"/>
            <a:ext cx="457200" cy="457200"/>
            <a:chOff x="864" y="1152"/>
            <a:chExt cx="2880" cy="2880"/>
          </a:xfrm>
        </p:grpSpPr>
        <p:grpSp>
          <p:nvGrpSpPr>
            <p:cNvPr id="15831" name="Group 8572"/>
            <p:cNvGrpSpPr>
              <a:grpSpLocks/>
            </p:cNvGrpSpPr>
            <p:nvPr/>
          </p:nvGrpSpPr>
          <p:grpSpPr bwMode="auto">
            <a:xfrm>
              <a:off x="864" y="1152"/>
              <a:ext cx="2880" cy="288"/>
              <a:chOff x="864" y="1152"/>
              <a:chExt cx="2880" cy="288"/>
            </a:xfrm>
          </p:grpSpPr>
          <p:sp>
            <p:nvSpPr>
              <p:cNvPr id="15942" name="Rectangle 857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43" name="Rectangle 857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44" name="Rectangle 857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45" name="Rectangle 857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46" name="Rectangle 857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47" name="Rectangle 857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48" name="Rectangle 857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49" name="Rectangle 858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50" name="Rectangle 858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51" name="Rectangle 858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832" name="Group 8583"/>
            <p:cNvGrpSpPr>
              <a:grpSpLocks/>
            </p:cNvGrpSpPr>
            <p:nvPr/>
          </p:nvGrpSpPr>
          <p:grpSpPr bwMode="auto">
            <a:xfrm>
              <a:off x="864" y="1440"/>
              <a:ext cx="2880" cy="288"/>
              <a:chOff x="864" y="1152"/>
              <a:chExt cx="2880" cy="288"/>
            </a:xfrm>
          </p:grpSpPr>
          <p:sp>
            <p:nvSpPr>
              <p:cNvPr id="15932" name="Rectangle 858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33" name="Rectangle 858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34" name="Rectangle 858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35" name="Rectangle 858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36" name="Rectangle 858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37" name="Rectangle 858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38" name="Rectangle 859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39" name="Rectangle 859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40" name="Rectangle 859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41" name="Rectangle 859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833" name="Group 8594"/>
            <p:cNvGrpSpPr>
              <a:grpSpLocks/>
            </p:cNvGrpSpPr>
            <p:nvPr/>
          </p:nvGrpSpPr>
          <p:grpSpPr bwMode="auto">
            <a:xfrm>
              <a:off x="864" y="1728"/>
              <a:ext cx="2880" cy="288"/>
              <a:chOff x="864" y="1152"/>
              <a:chExt cx="2880" cy="288"/>
            </a:xfrm>
          </p:grpSpPr>
          <p:sp>
            <p:nvSpPr>
              <p:cNvPr id="15922" name="Rectangle 859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23" name="Rectangle 859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24" name="Rectangle 859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25" name="Rectangle 859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26" name="Rectangle 859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27" name="Rectangle 860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28" name="Rectangle 860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29" name="Rectangle 860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30" name="Rectangle 860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31" name="Rectangle 860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834" name="Group 8605"/>
            <p:cNvGrpSpPr>
              <a:grpSpLocks/>
            </p:cNvGrpSpPr>
            <p:nvPr/>
          </p:nvGrpSpPr>
          <p:grpSpPr bwMode="auto">
            <a:xfrm>
              <a:off x="864" y="2016"/>
              <a:ext cx="2880" cy="288"/>
              <a:chOff x="864" y="1152"/>
              <a:chExt cx="2880" cy="288"/>
            </a:xfrm>
          </p:grpSpPr>
          <p:sp>
            <p:nvSpPr>
              <p:cNvPr id="15912" name="Rectangle 860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13" name="Rectangle 860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14" name="Rectangle 860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15" name="Rectangle 860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16" name="Rectangle 861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17" name="Rectangle 861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18" name="Rectangle 861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19" name="Rectangle 861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20" name="Rectangle 861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21" name="Rectangle 861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835" name="Group 8616"/>
            <p:cNvGrpSpPr>
              <a:grpSpLocks/>
            </p:cNvGrpSpPr>
            <p:nvPr/>
          </p:nvGrpSpPr>
          <p:grpSpPr bwMode="auto">
            <a:xfrm>
              <a:off x="864" y="2304"/>
              <a:ext cx="2880" cy="288"/>
              <a:chOff x="864" y="1152"/>
              <a:chExt cx="2880" cy="288"/>
            </a:xfrm>
          </p:grpSpPr>
          <p:sp>
            <p:nvSpPr>
              <p:cNvPr id="15902" name="Rectangle 861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03" name="Rectangle 861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04" name="Rectangle 861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05" name="Rectangle 862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06" name="Rectangle 862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07" name="Rectangle 862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08" name="Rectangle 862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09" name="Rectangle 862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10" name="Rectangle 862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11" name="Rectangle 862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836" name="Group 8627"/>
            <p:cNvGrpSpPr>
              <a:grpSpLocks/>
            </p:cNvGrpSpPr>
            <p:nvPr/>
          </p:nvGrpSpPr>
          <p:grpSpPr bwMode="auto">
            <a:xfrm>
              <a:off x="864" y="2592"/>
              <a:ext cx="2880" cy="288"/>
              <a:chOff x="864" y="1152"/>
              <a:chExt cx="2880" cy="288"/>
            </a:xfrm>
          </p:grpSpPr>
          <p:sp>
            <p:nvSpPr>
              <p:cNvPr id="15892" name="Rectangle 862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93" name="Rectangle 862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94" name="Rectangle 863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95" name="Rectangle 863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96" name="Rectangle 863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97" name="Rectangle 863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98" name="Rectangle 863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99" name="Rectangle 863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00" name="Rectangle 863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901" name="Rectangle 863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837" name="Group 8638"/>
            <p:cNvGrpSpPr>
              <a:grpSpLocks/>
            </p:cNvGrpSpPr>
            <p:nvPr/>
          </p:nvGrpSpPr>
          <p:grpSpPr bwMode="auto">
            <a:xfrm>
              <a:off x="864" y="2880"/>
              <a:ext cx="2880" cy="288"/>
              <a:chOff x="864" y="1152"/>
              <a:chExt cx="2880" cy="288"/>
            </a:xfrm>
          </p:grpSpPr>
          <p:sp>
            <p:nvSpPr>
              <p:cNvPr id="15882" name="Rectangle 863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83" name="Rectangle 864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84" name="Rectangle 864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85" name="Rectangle 864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86" name="Rectangle 864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87" name="Rectangle 864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88" name="Rectangle 864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89" name="Rectangle 864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90" name="Rectangle 864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91" name="Rectangle 864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838" name="Group 8649"/>
            <p:cNvGrpSpPr>
              <a:grpSpLocks/>
            </p:cNvGrpSpPr>
            <p:nvPr/>
          </p:nvGrpSpPr>
          <p:grpSpPr bwMode="auto">
            <a:xfrm>
              <a:off x="864" y="3168"/>
              <a:ext cx="2880" cy="288"/>
              <a:chOff x="864" y="1152"/>
              <a:chExt cx="2880" cy="288"/>
            </a:xfrm>
          </p:grpSpPr>
          <p:sp>
            <p:nvSpPr>
              <p:cNvPr id="15872" name="Rectangle 865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73" name="Rectangle 865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74" name="Rectangle 865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75" name="Rectangle 865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76" name="Rectangle 865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77" name="Rectangle 865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78" name="Rectangle 865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79" name="Rectangle 865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80" name="Rectangle 865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81" name="Rectangle 865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839" name="Group 8660"/>
            <p:cNvGrpSpPr>
              <a:grpSpLocks/>
            </p:cNvGrpSpPr>
            <p:nvPr/>
          </p:nvGrpSpPr>
          <p:grpSpPr bwMode="auto">
            <a:xfrm>
              <a:off x="864" y="3456"/>
              <a:ext cx="2880" cy="288"/>
              <a:chOff x="864" y="1152"/>
              <a:chExt cx="2880" cy="288"/>
            </a:xfrm>
          </p:grpSpPr>
          <p:sp>
            <p:nvSpPr>
              <p:cNvPr id="15862" name="Rectangle 866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63" name="Rectangle 866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64" name="Rectangle 866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65" name="Rectangle 866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66" name="Rectangle 866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67" name="Rectangle 866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68" name="Rectangle 866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69" name="Rectangle 866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70" name="Rectangle 866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71" name="Rectangle 867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840" name="Group 8671"/>
            <p:cNvGrpSpPr>
              <a:grpSpLocks/>
            </p:cNvGrpSpPr>
            <p:nvPr/>
          </p:nvGrpSpPr>
          <p:grpSpPr bwMode="auto">
            <a:xfrm>
              <a:off x="864" y="3744"/>
              <a:ext cx="2880" cy="288"/>
              <a:chOff x="864" y="1152"/>
              <a:chExt cx="2880" cy="288"/>
            </a:xfrm>
          </p:grpSpPr>
          <p:sp>
            <p:nvSpPr>
              <p:cNvPr id="15852" name="Rectangle 867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53" name="Rectangle 867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54" name="Rectangle 867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55" name="Rectangle 867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56" name="Rectangle 867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57" name="Rectangle 867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58" name="Rectangle 867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59" name="Rectangle 867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60" name="Rectangle 868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61" name="Rectangle 868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841" name="Group 8682"/>
            <p:cNvGrpSpPr>
              <a:grpSpLocks/>
            </p:cNvGrpSpPr>
            <p:nvPr/>
          </p:nvGrpSpPr>
          <p:grpSpPr bwMode="auto">
            <a:xfrm>
              <a:off x="864" y="3744"/>
              <a:ext cx="2880" cy="288"/>
              <a:chOff x="864" y="1152"/>
              <a:chExt cx="2880" cy="288"/>
            </a:xfrm>
          </p:grpSpPr>
          <p:sp>
            <p:nvSpPr>
              <p:cNvPr id="15842" name="Rectangle 868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43" name="Rectangle 868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44" name="Rectangle 868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45" name="Rectangle 868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46" name="Rectangle 868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47" name="Rectangle 868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48" name="Rectangle 868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49" name="Rectangle 869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50" name="Rectangle 869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51" name="Rectangle 869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54" name="Group 8693"/>
          <p:cNvGrpSpPr>
            <a:grpSpLocks/>
          </p:cNvGrpSpPr>
          <p:nvPr/>
        </p:nvGrpSpPr>
        <p:grpSpPr bwMode="auto">
          <a:xfrm flipV="1">
            <a:off x="3810000" y="1143000"/>
            <a:ext cx="457200" cy="457200"/>
            <a:chOff x="864" y="1152"/>
            <a:chExt cx="2880" cy="2880"/>
          </a:xfrm>
        </p:grpSpPr>
        <p:grpSp>
          <p:nvGrpSpPr>
            <p:cNvPr id="15710" name="Group 8694"/>
            <p:cNvGrpSpPr>
              <a:grpSpLocks/>
            </p:cNvGrpSpPr>
            <p:nvPr/>
          </p:nvGrpSpPr>
          <p:grpSpPr bwMode="auto">
            <a:xfrm>
              <a:off x="864" y="1152"/>
              <a:ext cx="2880" cy="288"/>
              <a:chOff x="864" y="1152"/>
              <a:chExt cx="2880" cy="288"/>
            </a:xfrm>
          </p:grpSpPr>
          <p:sp>
            <p:nvSpPr>
              <p:cNvPr id="15821" name="Rectangle 869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22" name="Rectangle 869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23" name="Rectangle 869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24" name="Rectangle 869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25" name="Rectangle 869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26" name="Rectangle 870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27" name="Rectangle 870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28" name="Rectangle 870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29" name="Rectangle 870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30" name="Rectangle 870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711" name="Group 8705"/>
            <p:cNvGrpSpPr>
              <a:grpSpLocks/>
            </p:cNvGrpSpPr>
            <p:nvPr/>
          </p:nvGrpSpPr>
          <p:grpSpPr bwMode="auto">
            <a:xfrm>
              <a:off x="864" y="1440"/>
              <a:ext cx="2880" cy="288"/>
              <a:chOff x="864" y="1152"/>
              <a:chExt cx="2880" cy="288"/>
            </a:xfrm>
          </p:grpSpPr>
          <p:sp>
            <p:nvSpPr>
              <p:cNvPr id="15811" name="Rectangle 870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12" name="Rectangle 870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13" name="Rectangle 870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14" name="Rectangle 870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15" name="Rectangle 871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16" name="Rectangle 871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17" name="Rectangle 871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18" name="Rectangle 871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19" name="Rectangle 871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20" name="Rectangle 871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712" name="Group 8716"/>
            <p:cNvGrpSpPr>
              <a:grpSpLocks/>
            </p:cNvGrpSpPr>
            <p:nvPr/>
          </p:nvGrpSpPr>
          <p:grpSpPr bwMode="auto">
            <a:xfrm>
              <a:off x="864" y="1728"/>
              <a:ext cx="2880" cy="288"/>
              <a:chOff x="864" y="1152"/>
              <a:chExt cx="2880" cy="288"/>
            </a:xfrm>
          </p:grpSpPr>
          <p:sp>
            <p:nvSpPr>
              <p:cNvPr id="15801" name="Rectangle 871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02" name="Rectangle 871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03" name="Rectangle 871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04" name="Rectangle 872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05" name="Rectangle 872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06" name="Rectangle 872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07" name="Rectangle 872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08" name="Rectangle 872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09" name="Rectangle 872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10" name="Rectangle 872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713" name="Group 8727"/>
            <p:cNvGrpSpPr>
              <a:grpSpLocks/>
            </p:cNvGrpSpPr>
            <p:nvPr/>
          </p:nvGrpSpPr>
          <p:grpSpPr bwMode="auto">
            <a:xfrm>
              <a:off x="864" y="2016"/>
              <a:ext cx="2880" cy="288"/>
              <a:chOff x="864" y="1152"/>
              <a:chExt cx="2880" cy="288"/>
            </a:xfrm>
          </p:grpSpPr>
          <p:sp>
            <p:nvSpPr>
              <p:cNvPr id="15791" name="Rectangle 872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92" name="Rectangle 872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93" name="Rectangle 873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94" name="Rectangle 873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95" name="Rectangle 873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96" name="Rectangle 873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97" name="Rectangle 873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98" name="Rectangle 873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99" name="Rectangle 873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800" name="Rectangle 873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714" name="Group 8738"/>
            <p:cNvGrpSpPr>
              <a:grpSpLocks/>
            </p:cNvGrpSpPr>
            <p:nvPr/>
          </p:nvGrpSpPr>
          <p:grpSpPr bwMode="auto">
            <a:xfrm>
              <a:off x="864" y="2304"/>
              <a:ext cx="2880" cy="288"/>
              <a:chOff x="864" y="1152"/>
              <a:chExt cx="2880" cy="288"/>
            </a:xfrm>
          </p:grpSpPr>
          <p:sp>
            <p:nvSpPr>
              <p:cNvPr id="15781" name="Rectangle 873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82" name="Rectangle 874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83" name="Rectangle 874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84" name="Rectangle 874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85" name="Rectangle 874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86" name="Rectangle 874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87" name="Rectangle 874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88" name="Rectangle 874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89" name="Rectangle 874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90" name="Rectangle 874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715" name="Group 8749"/>
            <p:cNvGrpSpPr>
              <a:grpSpLocks/>
            </p:cNvGrpSpPr>
            <p:nvPr/>
          </p:nvGrpSpPr>
          <p:grpSpPr bwMode="auto">
            <a:xfrm>
              <a:off x="864" y="2592"/>
              <a:ext cx="2880" cy="288"/>
              <a:chOff x="864" y="1152"/>
              <a:chExt cx="2880" cy="288"/>
            </a:xfrm>
          </p:grpSpPr>
          <p:sp>
            <p:nvSpPr>
              <p:cNvPr id="15771" name="Rectangle 875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72" name="Rectangle 875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73" name="Rectangle 875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74" name="Rectangle 875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75" name="Rectangle 875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76" name="Rectangle 875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77" name="Rectangle 875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78" name="Rectangle 875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79" name="Rectangle 875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80" name="Rectangle 875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716" name="Group 8760"/>
            <p:cNvGrpSpPr>
              <a:grpSpLocks/>
            </p:cNvGrpSpPr>
            <p:nvPr/>
          </p:nvGrpSpPr>
          <p:grpSpPr bwMode="auto">
            <a:xfrm>
              <a:off x="864" y="2880"/>
              <a:ext cx="2880" cy="288"/>
              <a:chOff x="864" y="1152"/>
              <a:chExt cx="2880" cy="288"/>
            </a:xfrm>
          </p:grpSpPr>
          <p:sp>
            <p:nvSpPr>
              <p:cNvPr id="15761" name="Rectangle 876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62" name="Rectangle 876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63" name="Rectangle 876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64" name="Rectangle 876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65" name="Rectangle 876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66" name="Rectangle 876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67" name="Rectangle 876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68" name="Rectangle 876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69" name="Rectangle 876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70" name="Rectangle 877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717" name="Group 8771"/>
            <p:cNvGrpSpPr>
              <a:grpSpLocks/>
            </p:cNvGrpSpPr>
            <p:nvPr/>
          </p:nvGrpSpPr>
          <p:grpSpPr bwMode="auto">
            <a:xfrm>
              <a:off x="864" y="3168"/>
              <a:ext cx="2880" cy="288"/>
              <a:chOff x="864" y="1152"/>
              <a:chExt cx="2880" cy="288"/>
            </a:xfrm>
          </p:grpSpPr>
          <p:sp>
            <p:nvSpPr>
              <p:cNvPr id="15751" name="Rectangle 877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52" name="Rectangle 877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53" name="Rectangle 877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54" name="Rectangle 877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55" name="Rectangle 877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56" name="Rectangle 877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57" name="Rectangle 877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58" name="Rectangle 877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59" name="Rectangle 878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60" name="Rectangle 878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718" name="Group 8782"/>
            <p:cNvGrpSpPr>
              <a:grpSpLocks/>
            </p:cNvGrpSpPr>
            <p:nvPr/>
          </p:nvGrpSpPr>
          <p:grpSpPr bwMode="auto">
            <a:xfrm>
              <a:off x="864" y="3456"/>
              <a:ext cx="2880" cy="288"/>
              <a:chOff x="864" y="1152"/>
              <a:chExt cx="2880" cy="288"/>
            </a:xfrm>
          </p:grpSpPr>
          <p:sp>
            <p:nvSpPr>
              <p:cNvPr id="15741" name="Rectangle 878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42" name="Rectangle 878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43" name="Rectangle 878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44" name="Rectangle 878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45" name="Rectangle 878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46" name="Rectangle 878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47" name="Rectangle 878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48" name="Rectangle 879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49" name="Rectangle 879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50" name="Rectangle 879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719" name="Group 8793"/>
            <p:cNvGrpSpPr>
              <a:grpSpLocks/>
            </p:cNvGrpSpPr>
            <p:nvPr/>
          </p:nvGrpSpPr>
          <p:grpSpPr bwMode="auto">
            <a:xfrm>
              <a:off x="864" y="3744"/>
              <a:ext cx="2880" cy="288"/>
              <a:chOff x="864" y="1152"/>
              <a:chExt cx="2880" cy="288"/>
            </a:xfrm>
          </p:grpSpPr>
          <p:sp>
            <p:nvSpPr>
              <p:cNvPr id="15731" name="Rectangle 879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32" name="Rectangle 879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33" name="Rectangle 879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34" name="Rectangle 879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35" name="Rectangle 879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36" name="Rectangle 879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37" name="Rectangle 880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38" name="Rectangle 880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39" name="Rectangle 880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40" name="Rectangle 880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720" name="Group 8804"/>
            <p:cNvGrpSpPr>
              <a:grpSpLocks/>
            </p:cNvGrpSpPr>
            <p:nvPr/>
          </p:nvGrpSpPr>
          <p:grpSpPr bwMode="auto">
            <a:xfrm>
              <a:off x="864" y="3744"/>
              <a:ext cx="2880" cy="288"/>
              <a:chOff x="864" y="1152"/>
              <a:chExt cx="2880" cy="288"/>
            </a:xfrm>
          </p:grpSpPr>
          <p:sp>
            <p:nvSpPr>
              <p:cNvPr id="15721" name="Rectangle 880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22" name="Rectangle 880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23" name="Rectangle 880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24" name="Rectangle 880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25" name="Rectangle 880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26" name="Rectangle 881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27" name="Rectangle 881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28" name="Rectangle 881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29" name="Rectangle 881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30" name="Rectangle 881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55" name="Group 8815"/>
          <p:cNvGrpSpPr>
            <a:grpSpLocks/>
          </p:cNvGrpSpPr>
          <p:nvPr/>
        </p:nvGrpSpPr>
        <p:grpSpPr bwMode="auto">
          <a:xfrm flipV="1">
            <a:off x="3124200" y="1676400"/>
            <a:ext cx="457200" cy="457200"/>
            <a:chOff x="864" y="1152"/>
            <a:chExt cx="2880" cy="2880"/>
          </a:xfrm>
        </p:grpSpPr>
        <p:grpSp>
          <p:nvGrpSpPr>
            <p:cNvPr id="15589" name="Group 8816"/>
            <p:cNvGrpSpPr>
              <a:grpSpLocks/>
            </p:cNvGrpSpPr>
            <p:nvPr/>
          </p:nvGrpSpPr>
          <p:grpSpPr bwMode="auto">
            <a:xfrm>
              <a:off x="864" y="1152"/>
              <a:ext cx="2880" cy="288"/>
              <a:chOff x="864" y="1152"/>
              <a:chExt cx="2880" cy="288"/>
            </a:xfrm>
          </p:grpSpPr>
          <p:sp>
            <p:nvSpPr>
              <p:cNvPr id="15700" name="Rectangle 881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01" name="Rectangle 881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02" name="Rectangle 881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03" name="Rectangle 882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04" name="Rectangle 882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05" name="Rectangle 882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06" name="Rectangle 882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07" name="Rectangle 882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08" name="Rectangle 882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709" name="Rectangle 882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590" name="Group 8827"/>
            <p:cNvGrpSpPr>
              <a:grpSpLocks/>
            </p:cNvGrpSpPr>
            <p:nvPr/>
          </p:nvGrpSpPr>
          <p:grpSpPr bwMode="auto">
            <a:xfrm>
              <a:off x="864" y="1440"/>
              <a:ext cx="2880" cy="288"/>
              <a:chOff x="864" y="1152"/>
              <a:chExt cx="2880" cy="288"/>
            </a:xfrm>
          </p:grpSpPr>
          <p:sp>
            <p:nvSpPr>
              <p:cNvPr id="15690" name="Rectangle 882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91" name="Rectangle 882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92" name="Rectangle 883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93" name="Rectangle 883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94" name="Rectangle 883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95" name="Rectangle 883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96" name="Rectangle 883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97" name="Rectangle 883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98" name="Rectangle 883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99" name="Rectangle 883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591" name="Group 8838"/>
            <p:cNvGrpSpPr>
              <a:grpSpLocks/>
            </p:cNvGrpSpPr>
            <p:nvPr/>
          </p:nvGrpSpPr>
          <p:grpSpPr bwMode="auto">
            <a:xfrm>
              <a:off x="864" y="1728"/>
              <a:ext cx="2880" cy="288"/>
              <a:chOff x="864" y="1152"/>
              <a:chExt cx="2880" cy="288"/>
            </a:xfrm>
          </p:grpSpPr>
          <p:sp>
            <p:nvSpPr>
              <p:cNvPr id="15680" name="Rectangle 883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81" name="Rectangle 884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82" name="Rectangle 884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83" name="Rectangle 884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84" name="Rectangle 884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85" name="Rectangle 884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86" name="Rectangle 884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87" name="Rectangle 884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88" name="Rectangle 884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89" name="Rectangle 884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592" name="Group 8849"/>
            <p:cNvGrpSpPr>
              <a:grpSpLocks/>
            </p:cNvGrpSpPr>
            <p:nvPr/>
          </p:nvGrpSpPr>
          <p:grpSpPr bwMode="auto">
            <a:xfrm>
              <a:off x="864" y="2016"/>
              <a:ext cx="2880" cy="288"/>
              <a:chOff x="864" y="1152"/>
              <a:chExt cx="2880" cy="288"/>
            </a:xfrm>
          </p:grpSpPr>
          <p:sp>
            <p:nvSpPr>
              <p:cNvPr id="15670" name="Rectangle 885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71" name="Rectangle 885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72" name="Rectangle 885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73" name="Rectangle 885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74" name="Rectangle 885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75" name="Rectangle 885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76" name="Rectangle 885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77" name="Rectangle 885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78" name="Rectangle 885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79" name="Rectangle 885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593" name="Group 8860"/>
            <p:cNvGrpSpPr>
              <a:grpSpLocks/>
            </p:cNvGrpSpPr>
            <p:nvPr/>
          </p:nvGrpSpPr>
          <p:grpSpPr bwMode="auto">
            <a:xfrm>
              <a:off x="864" y="2304"/>
              <a:ext cx="2880" cy="288"/>
              <a:chOff x="864" y="1152"/>
              <a:chExt cx="2880" cy="288"/>
            </a:xfrm>
          </p:grpSpPr>
          <p:sp>
            <p:nvSpPr>
              <p:cNvPr id="15660" name="Rectangle 886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61" name="Rectangle 886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62" name="Rectangle 886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63" name="Rectangle 886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64" name="Rectangle 886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65" name="Rectangle 886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66" name="Rectangle 886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67" name="Rectangle 886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68" name="Rectangle 886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69" name="Rectangle 887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594" name="Group 8871"/>
            <p:cNvGrpSpPr>
              <a:grpSpLocks/>
            </p:cNvGrpSpPr>
            <p:nvPr/>
          </p:nvGrpSpPr>
          <p:grpSpPr bwMode="auto">
            <a:xfrm>
              <a:off x="864" y="2592"/>
              <a:ext cx="2880" cy="288"/>
              <a:chOff x="864" y="1152"/>
              <a:chExt cx="2880" cy="288"/>
            </a:xfrm>
          </p:grpSpPr>
          <p:sp>
            <p:nvSpPr>
              <p:cNvPr id="15650" name="Rectangle 887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51" name="Rectangle 887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52" name="Rectangle 887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53" name="Rectangle 887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54" name="Rectangle 887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55" name="Rectangle 887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56" name="Rectangle 887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57" name="Rectangle 887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58" name="Rectangle 888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59" name="Rectangle 888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595" name="Group 8882"/>
            <p:cNvGrpSpPr>
              <a:grpSpLocks/>
            </p:cNvGrpSpPr>
            <p:nvPr/>
          </p:nvGrpSpPr>
          <p:grpSpPr bwMode="auto">
            <a:xfrm>
              <a:off x="864" y="2880"/>
              <a:ext cx="2880" cy="288"/>
              <a:chOff x="864" y="1152"/>
              <a:chExt cx="2880" cy="288"/>
            </a:xfrm>
          </p:grpSpPr>
          <p:sp>
            <p:nvSpPr>
              <p:cNvPr id="15640" name="Rectangle 888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41" name="Rectangle 888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42" name="Rectangle 888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43" name="Rectangle 888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44" name="Rectangle 888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45" name="Rectangle 888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46" name="Rectangle 888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47" name="Rectangle 889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48" name="Rectangle 889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49" name="Rectangle 889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596" name="Group 8893"/>
            <p:cNvGrpSpPr>
              <a:grpSpLocks/>
            </p:cNvGrpSpPr>
            <p:nvPr/>
          </p:nvGrpSpPr>
          <p:grpSpPr bwMode="auto">
            <a:xfrm>
              <a:off x="864" y="3168"/>
              <a:ext cx="2880" cy="288"/>
              <a:chOff x="864" y="1152"/>
              <a:chExt cx="2880" cy="288"/>
            </a:xfrm>
          </p:grpSpPr>
          <p:sp>
            <p:nvSpPr>
              <p:cNvPr id="15630" name="Rectangle 889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31" name="Rectangle 889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32" name="Rectangle 889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33" name="Rectangle 889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34" name="Rectangle 889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35" name="Rectangle 889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36" name="Rectangle 890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37" name="Rectangle 890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38" name="Rectangle 890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39" name="Rectangle 890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597" name="Group 8904"/>
            <p:cNvGrpSpPr>
              <a:grpSpLocks/>
            </p:cNvGrpSpPr>
            <p:nvPr/>
          </p:nvGrpSpPr>
          <p:grpSpPr bwMode="auto">
            <a:xfrm>
              <a:off x="864" y="3456"/>
              <a:ext cx="2880" cy="288"/>
              <a:chOff x="864" y="1152"/>
              <a:chExt cx="2880" cy="288"/>
            </a:xfrm>
          </p:grpSpPr>
          <p:sp>
            <p:nvSpPr>
              <p:cNvPr id="15620" name="Rectangle 890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21" name="Rectangle 890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22" name="Rectangle 890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23" name="Rectangle 890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24" name="Rectangle 890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25" name="Rectangle 891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26" name="Rectangle 891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27" name="Rectangle 891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28" name="Rectangle 891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29" name="Rectangle 891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598" name="Group 8915"/>
            <p:cNvGrpSpPr>
              <a:grpSpLocks/>
            </p:cNvGrpSpPr>
            <p:nvPr/>
          </p:nvGrpSpPr>
          <p:grpSpPr bwMode="auto">
            <a:xfrm>
              <a:off x="864" y="3744"/>
              <a:ext cx="2880" cy="288"/>
              <a:chOff x="864" y="1152"/>
              <a:chExt cx="2880" cy="288"/>
            </a:xfrm>
          </p:grpSpPr>
          <p:sp>
            <p:nvSpPr>
              <p:cNvPr id="15610" name="Rectangle 891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11" name="Rectangle 891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12" name="Rectangle 891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13" name="Rectangle 891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14" name="Rectangle 892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15" name="Rectangle 892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16" name="Rectangle 892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17" name="Rectangle 892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18" name="Rectangle 892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19" name="Rectangle 892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599" name="Group 8926"/>
            <p:cNvGrpSpPr>
              <a:grpSpLocks/>
            </p:cNvGrpSpPr>
            <p:nvPr/>
          </p:nvGrpSpPr>
          <p:grpSpPr bwMode="auto">
            <a:xfrm>
              <a:off x="864" y="3744"/>
              <a:ext cx="2880" cy="288"/>
              <a:chOff x="864" y="1152"/>
              <a:chExt cx="2880" cy="288"/>
            </a:xfrm>
          </p:grpSpPr>
          <p:sp>
            <p:nvSpPr>
              <p:cNvPr id="15600" name="Rectangle 892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01" name="Rectangle 892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02" name="Rectangle 892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03" name="Rectangle 893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04" name="Rectangle 893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05" name="Rectangle 893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06" name="Rectangle 893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07" name="Rectangle 893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08" name="Rectangle 893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609" name="Rectangle 893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56" name="Group 8937"/>
          <p:cNvGrpSpPr>
            <a:grpSpLocks/>
          </p:cNvGrpSpPr>
          <p:nvPr/>
        </p:nvGrpSpPr>
        <p:grpSpPr bwMode="auto">
          <a:xfrm flipV="1">
            <a:off x="3124200" y="1143000"/>
            <a:ext cx="457200" cy="457200"/>
            <a:chOff x="864" y="1152"/>
            <a:chExt cx="2880" cy="2880"/>
          </a:xfrm>
        </p:grpSpPr>
        <p:grpSp>
          <p:nvGrpSpPr>
            <p:cNvPr id="15468" name="Group 8938"/>
            <p:cNvGrpSpPr>
              <a:grpSpLocks/>
            </p:cNvGrpSpPr>
            <p:nvPr/>
          </p:nvGrpSpPr>
          <p:grpSpPr bwMode="auto">
            <a:xfrm>
              <a:off x="864" y="1152"/>
              <a:ext cx="2880" cy="288"/>
              <a:chOff x="864" y="1152"/>
              <a:chExt cx="2880" cy="288"/>
            </a:xfrm>
          </p:grpSpPr>
          <p:sp>
            <p:nvSpPr>
              <p:cNvPr id="15579" name="Rectangle 893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80" name="Rectangle 894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81" name="Rectangle 894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82" name="Rectangle 894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83" name="Rectangle 894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84" name="Rectangle 894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85" name="Rectangle 894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86" name="Rectangle 894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87" name="Rectangle 894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88" name="Rectangle 894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469" name="Group 8949"/>
            <p:cNvGrpSpPr>
              <a:grpSpLocks/>
            </p:cNvGrpSpPr>
            <p:nvPr/>
          </p:nvGrpSpPr>
          <p:grpSpPr bwMode="auto">
            <a:xfrm>
              <a:off x="864" y="1440"/>
              <a:ext cx="2880" cy="288"/>
              <a:chOff x="864" y="1152"/>
              <a:chExt cx="2880" cy="288"/>
            </a:xfrm>
          </p:grpSpPr>
          <p:sp>
            <p:nvSpPr>
              <p:cNvPr id="15569" name="Rectangle 895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70" name="Rectangle 895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71" name="Rectangle 895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72" name="Rectangle 895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73" name="Rectangle 895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74" name="Rectangle 895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75" name="Rectangle 895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76" name="Rectangle 895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77" name="Rectangle 895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78" name="Rectangle 895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470" name="Group 8960"/>
            <p:cNvGrpSpPr>
              <a:grpSpLocks/>
            </p:cNvGrpSpPr>
            <p:nvPr/>
          </p:nvGrpSpPr>
          <p:grpSpPr bwMode="auto">
            <a:xfrm>
              <a:off x="864" y="1728"/>
              <a:ext cx="2880" cy="288"/>
              <a:chOff x="864" y="1152"/>
              <a:chExt cx="2880" cy="288"/>
            </a:xfrm>
          </p:grpSpPr>
          <p:sp>
            <p:nvSpPr>
              <p:cNvPr id="15559" name="Rectangle 896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60" name="Rectangle 896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61" name="Rectangle 896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62" name="Rectangle 896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63" name="Rectangle 896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64" name="Rectangle 896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65" name="Rectangle 896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66" name="Rectangle 896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67" name="Rectangle 896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68" name="Rectangle 897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471" name="Group 8971"/>
            <p:cNvGrpSpPr>
              <a:grpSpLocks/>
            </p:cNvGrpSpPr>
            <p:nvPr/>
          </p:nvGrpSpPr>
          <p:grpSpPr bwMode="auto">
            <a:xfrm>
              <a:off x="864" y="2016"/>
              <a:ext cx="2880" cy="288"/>
              <a:chOff x="864" y="1152"/>
              <a:chExt cx="2880" cy="288"/>
            </a:xfrm>
          </p:grpSpPr>
          <p:sp>
            <p:nvSpPr>
              <p:cNvPr id="15549" name="Rectangle 897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50" name="Rectangle 897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51" name="Rectangle 897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52" name="Rectangle 897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53" name="Rectangle 897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54" name="Rectangle 897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55" name="Rectangle 897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56" name="Rectangle 897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57" name="Rectangle 898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58" name="Rectangle 898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472" name="Group 8982"/>
            <p:cNvGrpSpPr>
              <a:grpSpLocks/>
            </p:cNvGrpSpPr>
            <p:nvPr/>
          </p:nvGrpSpPr>
          <p:grpSpPr bwMode="auto">
            <a:xfrm>
              <a:off x="864" y="2304"/>
              <a:ext cx="2880" cy="288"/>
              <a:chOff x="864" y="1152"/>
              <a:chExt cx="2880" cy="288"/>
            </a:xfrm>
          </p:grpSpPr>
          <p:sp>
            <p:nvSpPr>
              <p:cNvPr id="15539" name="Rectangle 898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40" name="Rectangle 898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41" name="Rectangle 898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42" name="Rectangle 898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43" name="Rectangle 898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44" name="Rectangle 898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45" name="Rectangle 898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46" name="Rectangle 899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47" name="Rectangle 899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48" name="Rectangle 899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473" name="Group 8993"/>
            <p:cNvGrpSpPr>
              <a:grpSpLocks/>
            </p:cNvGrpSpPr>
            <p:nvPr/>
          </p:nvGrpSpPr>
          <p:grpSpPr bwMode="auto">
            <a:xfrm>
              <a:off x="864" y="2592"/>
              <a:ext cx="2880" cy="288"/>
              <a:chOff x="864" y="1152"/>
              <a:chExt cx="2880" cy="288"/>
            </a:xfrm>
          </p:grpSpPr>
          <p:sp>
            <p:nvSpPr>
              <p:cNvPr id="15529" name="Rectangle 899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30" name="Rectangle 899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31" name="Rectangle 899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32" name="Rectangle 899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33" name="Rectangle 899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34" name="Rectangle 899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35" name="Rectangle 900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36" name="Rectangle 900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37" name="Rectangle 900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38" name="Rectangle 900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474" name="Group 9004"/>
            <p:cNvGrpSpPr>
              <a:grpSpLocks/>
            </p:cNvGrpSpPr>
            <p:nvPr/>
          </p:nvGrpSpPr>
          <p:grpSpPr bwMode="auto">
            <a:xfrm>
              <a:off x="864" y="2880"/>
              <a:ext cx="2880" cy="288"/>
              <a:chOff x="864" y="1152"/>
              <a:chExt cx="2880" cy="288"/>
            </a:xfrm>
          </p:grpSpPr>
          <p:sp>
            <p:nvSpPr>
              <p:cNvPr id="15519" name="Rectangle 900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20" name="Rectangle 900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21" name="Rectangle 900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22" name="Rectangle 900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23" name="Rectangle 900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24" name="Rectangle 901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25" name="Rectangle 901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26" name="Rectangle 901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27" name="Rectangle 901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28" name="Rectangle 901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475" name="Group 9015"/>
            <p:cNvGrpSpPr>
              <a:grpSpLocks/>
            </p:cNvGrpSpPr>
            <p:nvPr/>
          </p:nvGrpSpPr>
          <p:grpSpPr bwMode="auto">
            <a:xfrm>
              <a:off x="864" y="3168"/>
              <a:ext cx="2880" cy="288"/>
              <a:chOff x="864" y="1152"/>
              <a:chExt cx="2880" cy="288"/>
            </a:xfrm>
          </p:grpSpPr>
          <p:sp>
            <p:nvSpPr>
              <p:cNvPr id="15509" name="Rectangle 901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10" name="Rectangle 901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11" name="Rectangle 901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12" name="Rectangle 901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13" name="Rectangle 902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14" name="Rectangle 902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15" name="Rectangle 902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16" name="Rectangle 902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17" name="Rectangle 902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18" name="Rectangle 902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476" name="Group 9026"/>
            <p:cNvGrpSpPr>
              <a:grpSpLocks/>
            </p:cNvGrpSpPr>
            <p:nvPr/>
          </p:nvGrpSpPr>
          <p:grpSpPr bwMode="auto">
            <a:xfrm>
              <a:off x="864" y="3456"/>
              <a:ext cx="2880" cy="288"/>
              <a:chOff x="864" y="1152"/>
              <a:chExt cx="2880" cy="288"/>
            </a:xfrm>
          </p:grpSpPr>
          <p:sp>
            <p:nvSpPr>
              <p:cNvPr id="15499" name="Rectangle 902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00" name="Rectangle 902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01" name="Rectangle 902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02" name="Rectangle 903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03" name="Rectangle 903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04" name="Rectangle 903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05" name="Rectangle 903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06" name="Rectangle 903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07" name="Rectangle 903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508" name="Rectangle 903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477" name="Group 9037"/>
            <p:cNvGrpSpPr>
              <a:grpSpLocks/>
            </p:cNvGrpSpPr>
            <p:nvPr/>
          </p:nvGrpSpPr>
          <p:grpSpPr bwMode="auto">
            <a:xfrm>
              <a:off x="864" y="3744"/>
              <a:ext cx="2880" cy="288"/>
              <a:chOff x="864" y="1152"/>
              <a:chExt cx="2880" cy="288"/>
            </a:xfrm>
          </p:grpSpPr>
          <p:sp>
            <p:nvSpPr>
              <p:cNvPr id="15489" name="Rectangle 903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90" name="Rectangle 903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91" name="Rectangle 904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92" name="Rectangle 904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93" name="Rectangle 904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94" name="Rectangle 904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95" name="Rectangle 904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96" name="Rectangle 904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97" name="Rectangle 904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98" name="Rectangle 904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478" name="Group 9048"/>
            <p:cNvGrpSpPr>
              <a:grpSpLocks/>
            </p:cNvGrpSpPr>
            <p:nvPr/>
          </p:nvGrpSpPr>
          <p:grpSpPr bwMode="auto">
            <a:xfrm>
              <a:off x="864" y="3744"/>
              <a:ext cx="2880" cy="288"/>
              <a:chOff x="864" y="1152"/>
              <a:chExt cx="2880" cy="288"/>
            </a:xfrm>
          </p:grpSpPr>
          <p:sp>
            <p:nvSpPr>
              <p:cNvPr id="15479" name="Rectangle 904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80" name="Rectangle 905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81" name="Rectangle 905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82" name="Rectangle 905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83" name="Rectangle 905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84" name="Rectangle 905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85" name="Rectangle 905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86" name="Rectangle 905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87" name="Rectangle 905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88" name="Rectangle 905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57" name="Group 9669"/>
          <p:cNvGrpSpPr>
            <a:grpSpLocks/>
          </p:cNvGrpSpPr>
          <p:nvPr/>
        </p:nvGrpSpPr>
        <p:grpSpPr bwMode="auto">
          <a:xfrm flipV="1">
            <a:off x="5181600" y="1143000"/>
            <a:ext cx="457200" cy="457200"/>
            <a:chOff x="864" y="1152"/>
            <a:chExt cx="2880" cy="2880"/>
          </a:xfrm>
        </p:grpSpPr>
        <p:grpSp>
          <p:nvGrpSpPr>
            <p:cNvPr id="15347" name="Group 9670"/>
            <p:cNvGrpSpPr>
              <a:grpSpLocks/>
            </p:cNvGrpSpPr>
            <p:nvPr/>
          </p:nvGrpSpPr>
          <p:grpSpPr bwMode="auto">
            <a:xfrm>
              <a:off x="864" y="1152"/>
              <a:ext cx="2880" cy="288"/>
              <a:chOff x="864" y="1152"/>
              <a:chExt cx="2880" cy="288"/>
            </a:xfrm>
          </p:grpSpPr>
          <p:sp>
            <p:nvSpPr>
              <p:cNvPr id="15458" name="Rectangle 967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59" name="Rectangle 967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60" name="Rectangle 967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61" name="Rectangle 967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62" name="Rectangle 967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63" name="Rectangle 967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64" name="Rectangle 967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65" name="Rectangle 967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66" name="Rectangle 967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67" name="Rectangle 968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348" name="Group 9681"/>
            <p:cNvGrpSpPr>
              <a:grpSpLocks/>
            </p:cNvGrpSpPr>
            <p:nvPr/>
          </p:nvGrpSpPr>
          <p:grpSpPr bwMode="auto">
            <a:xfrm>
              <a:off x="864" y="1440"/>
              <a:ext cx="2880" cy="288"/>
              <a:chOff x="864" y="1152"/>
              <a:chExt cx="2880" cy="288"/>
            </a:xfrm>
          </p:grpSpPr>
          <p:sp>
            <p:nvSpPr>
              <p:cNvPr id="15448" name="Rectangle 968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49" name="Rectangle 968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50" name="Rectangle 968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51" name="Rectangle 968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52" name="Rectangle 968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53" name="Rectangle 968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54" name="Rectangle 968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55" name="Rectangle 968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56" name="Rectangle 969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57" name="Rectangle 969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349" name="Group 9692"/>
            <p:cNvGrpSpPr>
              <a:grpSpLocks/>
            </p:cNvGrpSpPr>
            <p:nvPr/>
          </p:nvGrpSpPr>
          <p:grpSpPr bwMode="auto">
            <a:xfrm>
              <a:off x="864" y="1728"/>
              <a:ext cx="2880" cy="288"/>
              <a:chOff x="864" y="1152"/>
              <a:chExt cx="2880" cy="288"/>
            </a:xfrm>
          </p:grpSpPr>
          <p:sp>
            <p:nvSpPr>
              <p:cNvPr id="15438" name="Rectangle 969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39" name="Rectangle 969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40" name="Rectangle 969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41" name="Rectangle 969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42" name="Rectangle 969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43" name="Rectangle 969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44" name="Rectangle 969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45" name="Rectangle 970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46" name="Rectangle 970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47" name="Rectangle 970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350" name="Group 9703"/>
            <p:cNvGrpSpPr>
              <a:grpSpLocks/>
            </p:cNvGrpSpPr>
            <p:nvPr/>
          </p:nvGrpSpPr>
          <p:grpSpPr bwMode="auto">
            <a:xfrm>
              <a:off x="864" y="2016"/>
              <a:ext cx="2880" cy="288"/>
              <a:chOff x="864" y="1152"/>
              <a:chExt cx="2880" cy="288"/>
            </a:xfrm>
          </p:grpSpPr>
          <p:sp>
            <p:nvSpPr>
              <p:cNvPr id="15428" name="Rectangle 970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29" name="Rectangle 970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30" name="Rectangle 970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31" name="Rectangle 970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32" name="Rectangle 970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33" name="Rectangle 970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34" name="Rectangle 971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35" name="Rectangle 971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36" name="Rectangle 971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37" name="Rectangle 971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351" name="Group 9714"/>
            <p:cNvGrpSpPr>
              <a:grpSpLocks/>
            </p:cNvGrpSpPr>
            <p:nvPr/>
          </p:nvGrpSpPr>
          <p:grpSpPr bwMode="auto">
            <a:xfrm>
              <a:off x="864" y="2304"/>
              <a:ext cx="2880" cy="288"/>
              <a:chOff x="864" y="1152"/>
              <a:chExt cx="2880" cy="288"/>
            </a:xfrm>
          </p:grpSpPr>
          <p:sp>
            <p:nvSpPr>
              <p:cNvPr id="15418" name="Rectangle 971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19" name="Rectangle 971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20" name="Rectangle 971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21" name="Rectangle 971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22" name="Rectangle 971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23" name="Rectangle 972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24" name="Rectangle 972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25" name="Rectangle 972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26" name="Rectangle 972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27" name="Rectangle 972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352" name="Group 9725"/>
            <p:cNvGrpSpPr>
              <a:grpSpLocks/>
            </p:cNvGrpSpPr>
            <p:nvPr/>
          </p:nvGrpSpPr>
          <p:grpSpPr bwMode="auto">
            <a:xfrm>
              <a:off x="864" y="2592"/>
              <a:ext cx="2880" cy="288"/>
              <a:chOff x="864" y="1152"/>
              <a:chExt cx="2880" cy="288"/>
            </a:xfrm>
          </p:grpSpPr>
          <p:sp>
            <p:nvSpPr>
              <p:cNvPr id="15408" name="Rectangle 972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09" name="Rectangle 972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10" name="Rectangle 972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11" name="Rectangle 972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12" name="Rectangle 973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13" name="Rectangle 973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14" name="Rectangle 973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15" name="Rectangle 973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16" name="Rectangle 973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17" name="Rectangle 973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353" name="Group 9736"/>
            <p:cNvGrpSpPr>
              <a:grpSpLocks/>
            </p:cNvGrpSpPr>
            <p:nvPr/>
          </p:nvGrpSpPr>
          <p:grpSpPr bwMode="auto">
            <a:xfrm>
              <a:off x="864" y="2880"/>
              <a:ext cx="2880" cy="288"/>
              <a:chOff x="864" y="1152"/>
              <a:chExt cx="2880" cy="288"/>
            </a:xfrm>
          </p:grpSpPr>
          <p:sp>
            <p:nvSpPr>
              <p:cNvPr id="15398" name="Rectangle 973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99" name="Rectangle 973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00" name="Rectangle 973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01" name="Rectangle 974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02" name="Rectangle 974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03" name="Rectangle 974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04" name="Rectangle 974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05" name="Rectangle 974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06" name="Rectangle 974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407" name="Rectangle 974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354" name="Group 9747"/>
            <p:cNvGrpSpPr>
              <a:grpSpLocks/>
            </p:cNvGrpSpPr>
            <p:nvPr/>
          </p:nvGrpSpPr>
          <p:grpSpPr bwMode="auto">
            <a:xfrm>
              <a:off x="864" y="3168"/>
              <a:ext cx="2880" cy="288"/>
              <a:chOff x="864" y="1152"/>
              <a:chExt cx="2880" cy="288"/>
            </a:xfrm>
          </p:grpSpPr>
          <p:sp>
            <p:nvSpPr>
              <p:cNvPr id="15388" name="Rectangle 974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89" name="Rectangle 974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90" name="Rectangle 975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91" name="Rectangle 975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92" name="Rectangle 975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93" name="Rectangle 975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94" name="Rectangle 975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95" name="Rectangle 975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96" name="Rectangle 975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97" name="Rectangle 975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355" name="Group 9758"/>
            <p:cNvGrpSpPr>
              <a:grpSpLocks/>
            </p:cNvGrpSpPr>
            <p:nvPr/>
          </p:nvGrpSpPr>
          <p:grpSpPr bwMode="auto">
            <a:xfrm>
              <a:off x="864" y="3456"/>
              <a:ext cx="2880" cy="288"/>
              <a:chOff x="864" y="1152"/>
              <a:chExt cx="2880" cy="288"/>
            </a:xfrm>
          </p:grpSpPr>
          <p:sp>
            <p:nvSpPr>
              <p:cNvPr id="15378" name="Rectangle 975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9" name="Rectangle 976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80" name="Rectangle 976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81" name="Rectangle 976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82" name="Rectangle 976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83" name="Rectangle 976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84" name="Rectangle 976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85" name="Rectangle 976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86" name="Rectangle 976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87" name="Rectangle 976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356" name="Group 9769"/>
            <p:cNvGrpSpPr>
              <a:grpSpLocks/>
            </p:cNvGrpSpPr>
            <p:nvPr/>
          </p:nvGrpSpPr>
          <p:grpSpPr bwMode="auto">
            <a:xfrm>
              <a:off x="864" y="3744"/>
              <a:ext cx="2880" cy="288"/>
              <a:chOff x="864" y="1152"/>
              <a:chExt cx="2880" cy="288"/>
            </a:xfrm>
          </p:grpSpPr>
          <p:sp>
            <p:nvSpPr>
              <p:cNvPr id="15368" name="Rectangle 977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9" name="Rectangle 977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0" name="Rectangle 977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1" name="Rectangle 977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2" name="Rectangle 977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3" name="Rectangle 977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4" name="Rectangle 977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5" name="Rectangle 977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6" name="Rectangle 977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7" name="Rectangle 977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357" name="Group 9780"/>
            <p:cNvGrpSpPr>
              <a:grpSpLocks/>
            </p:cNvGrpSpPr>
            <p:nvPr/>
          </p:nvGrpSpPr>
          <p:grpSpPr bwMode="auto">
            <a:xfrm>
              <a:off x="864" y="3744"/>
              <a:ext cx="2880" cy="288"/>
              <a:chOff x="864" y="1152"/>
              <a:chExt cx="2880" cy="288"/>
            </a:xfrm>
          </p:grpSpPr>
          <p:sp>
            <p:nvSpPr>
              <p:cNvPr id="15358" name="Rectangle 978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59" name="Rectangle 978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0" name="Rectangle 978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1" name="Rectangle 978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2" name="Rectangle 978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3" name="Rectangle 978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4" name="Rectangle 978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5" name="Rectangle 978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6" name="Rectangle 978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7" name="Rectangle 979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58" name="Group 9791"/>
          <p:cNvGrpSpPr>
            <a:grpSpLocks/>
          </p:cNvGrpSpPr>
          <p:nvPr/>
        </p:nvGrpSpPr>
        <p:grpSpPr bwMode="auto">
          <a:xfrm flipV="1">
            <a:off x="3810000" y="3581400"/>
            <a:ext cx="457200" cy="457200"/>
            <a:chOff x="864" y="1152"/>
            <a:chExt cx="2880" cy="2880"/>
          </a:xfrm>
        </p:grpSpPr>
        <p:grpSp>
          <p:nvGrpSpPr>
            <p:cNvPr id="15226" name="Group 9792"/>
            <p:cNvGrpSpPr>
              <a:grpSpLocks/>
            </p:cNvGrpSpPr>
            <p:nvPr/>
          </p:nvGrpSpPr>
          <p:grpSpPr bwMode="auto">
            <a:xfrm>
              <a:off x="864" y="1152"/>
              <a:ext cx="2880" cy="288"/>
              <a:chOff x="864" y="1152"/>
              <a:chExt cx="2880" cy="288"/>
            </a:xfrm>
          </p:grpSpPr>
          <p:sp>
            <p:nvSpPr>
              <p:cNvPr id="15337" name="Rectangle 979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38" name="Rectangle 979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39" name="Rectangle 979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40" name="Rectangle 979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41" name="Rectangle 979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42" name="Rectangle 979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43" name="Rectangle 979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44" name="Rectangle 980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45" name="Rectangle 980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46" name="Rectangle 980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227" name="Group 9803"/>
            <p:cNvGrpSpPr>
              <a:grpSpLocks/>
            </p:cNvGrpSpPr>
            <p:nvPr/>
          </p:nvGrpSpPr>
          <p:grpSpPr bwMode="auto">
            <a:xfrm>
              <a:off x="864" y="1440"/>
              <a:ext cx="2880" cy="288"/>
              <a:chOff x="864" y="1152"/>
              <a:chExt cx="2880" cy="288"/>
            </a:xfrm>
          </p:grpSpPr>
          <p:sp>
            <p:nvSpPr>
              <p:cNvPr id="15327" name="Rectangle 9804"/>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28" name="Rectangle 9805"/>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29" name="Rectangle 9806"/>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30" name="Rectangle 9807"/>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31" name="Rectangle 9808"/>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32" name="Rectangle 9809"/>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33" name="Rectangle 9810"/>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34" name="Rectangle 9811"/>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35" name="Rectangle 9812"/>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36" name="Rectangle 9813"/>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228" name="Group 9814"/>
            <p:cNvGrpSpPr>
              <a:grpSpLocks/>
            </p:cNvGrpSpPr>
            <p:nvPr/>
          </p:nvGrpSpPr>
          <p:grpSpPr bwMode="auto">
            <a:xfrm>
              <a:off x="864" y="1728"/>
              <a:ext cx="2880" cy="288"/>
              <a:chOff x="864" y="1152"/>
              <a:chExt cx="2880" cy="288"/>
            </a:xfrm>
          </p:grpSpPr>
          <p:sp>
            <p:nvSpPr>
              <p:cNvPr id="15317" name="Rectangle 9815"/>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18" name="Rectangle 9816"/>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19" name="Rectangle 9817"/>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20" name="Rectangle 9818"/>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21" name="Rectangle 9819"/>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22" name="Rectangle 9820"/>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23" name="Rectangle 9821"/>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24" name="Rectangle 9822"/>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25" name="Rectangle 9823"/>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26" name="Rectangle 9824"/>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229" name="Group 9825"/>
            <p:cNvGrpSpPr>
              <a:grpSpLocks/>
            </p:cNvGrpSpPr>
            <p:nvPr/>
          </p:nvGrpSpPr>
          <p:grpSpPr bwMode="auto">
            <a:xfrm>
              <a:off x="864" y="2016"/>
              <a:ext cx="2880" cy="288"/>
              <a:chOff x="864" y="1152"/>
              <a:chExt cx="2880" cy="288"/>
            </a:xfrm>
          </p:grpSpPr>
          <p:sp>
            <p:nvSpPr>
              <p:cNvPr id="15307" name="Rectangle 9826"/>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08" name="Rectangle 9827"/>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09" name="Rectangle 9828"/>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10" name="Rectangle 9829"/>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11" name="Rectangle 9830"/>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12" name="Rectangle 9831"/>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13" name="Rectangle 9832"/>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14" name="Rectangle 9833"/>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15" name="Rectangle 9834"/>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16" name="Rectangle 9835"/>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230" name="Group 9836"/>
            <p:cNvGrpSpPr>
              <a:grpSpLocks/>
            </p:cNvGrpSpPr>
            <p:nvPr/>
          </p:nvGrpSpPr>
          <p:grpSpPr bwMode="auto">
            <a:xfrm>
              <a:off x="864" y="2304"/>
              <a:ext cx="2880" cy="288"/>
              <a:chOff x="864" y="1152"/>
              <a:chExt cx="2880" cy="288"/>
            </a:xfrm>
          </p:grpSpPr>
          <p:sp>
            <p:nvSpPr>
              <p:cNvPr id="15297" name="Rectangle 9837"/>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98" name="Rectangle 9838"/>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99" name="Rectangle 9839"/>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00" name="Rectangle 9840"/>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01" name="Rectangle 9841"/>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02" name="Rectangle 9842"/>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03" name="Rectangle 9843"/>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04" name="Rectangle 9844"/>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05" name="Rectangle 9845"/>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06" name="Rectangle 9846"/>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231" name="Group 9847"/>
            <p:cNvGrpSpPr>
              <a:grpSpLocks/>
            </p:cNvGrpSpPr>
            <p:nvPr/>
          </p:nvGrpSpPr>
          <p:grpSpPr bwMode="auto">
            <a:xfrm>
              <a:off x="864" y="2592"/>
              <a:ext cx="2880" cy="288"/>
              <a:chOff x="864" y="1152"/>
              <a:chExt cx="2880" cy="288"/>
            </a:xfrm>
          </p:grpSpPr>
          <p:sp>
            <p:nvSpPr>
              <p:cNvPr id="15287" name="Rectangle 9848"/>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88" name="Rectangle 9849"/>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89" name="Rectangle 9850"/>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90" name="Rectangle 9851"/>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91" name="Rectangle 9852"/>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92" name="Rectangle 9853"/>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93" name="Rectangle 9854"/>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94" name="Rectangle 9855"/>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95" name="Rectangle 9856"/>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96" name="Rectangle 9857"/>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232" name="Group 9858"/>
            <p:cNvGrpSpPr>
              <a:grpSpLocks/>
            </p:cNvGrpSpPr>
            <p:nvPr/>
          </p:nvGrpSpPr>
          <p:grpSpPr bwMode="auto">
            <a:xfrm>
              <a:off x="864" y="2880"/>
              <a:ext cx="2880" cy="288"/>
              <a:chOff x="864" y="1152"/>
              <a:chExt cx="2880" cy="288"/>
            </a:xfrm>
          </p:grpSpPr>
          <p:sp>
            <p:nvSpPr>
              <p:cNvPr id="15277" name="Rectangle 9859"/>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78" name="Rectangle 9860"/>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79" name="Rectangle 9861"/>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80" name="Rectangle 9862"/>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81" name="Rectangle 9863"/>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82" name="Rectangle 9864"/>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83" name="Rectangle 9865"/>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84" name="Rectangle 9866"/>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85" name="Rectangle 9867"/>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86" name="Rectangle 9868"/>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233" name="Group 9869"/>
            <p:cNvGrpSpPr>
              <a:grpSpLocks/>
            </p:cNvGrpSpPr>
            <p:nvPr/>
          </p:nvGrpSpPr>
          <p:grpSpPr bwMode="auto">
            <a:xfrm>
              <a:off x="864" y="3168"/>
              <a:ext cx="2880" cy="288"/>
              <a:chOff x="864" y="1152"/>
              <a:chExt cx="2880" cy="288"/>
            </a:xfrm>
          </p:grpSpPr>
          <p:sp>
            <p:nvSpPr>
              <p:cNvPr id="15267" name="Rectangle 9870"/>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68" name="Rectangle 9871"/>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69" name="Rectangle 9872"/>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70" name="Rectangle 9873"/>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71" name="Rectangle 9874"/>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72" name="Rectangle 9875"/>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73" name="Rectangle 9876"/>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74" name="Rectangle 9877"/>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75" name="Rectangle 9878"/>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76" name="Rectangle 9879"/>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234" name="Group 9880"/>
            <p:cNvGrpSpPr>
              <a:grpSpLocks/>
            </p:cNvGrpSpPr>
            <p:nvPr/>
          </p:nvGrpSpPr>
          <p:grpSpPr bwMode="auto">
            <a:xfrm>
              <a:off x="864" y="3456"/>
              <a:ext cx="2880" cy="288"/>
              <a:chOff x="864" y="1152"/>
              <a:chExt cx="2880" cy="288"/>
            </a:xfrm>
          </p:grpSpPr>
          <p:sp>
            <p:nvSpPr>
              <p:cNvPr id="15257" name="Rectangle 9881"/>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58" name="Rectangle 9882"/>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59" name="Rectangle 9883"/>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60" name="Rectangle 9884"/>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61" name="Rectangle 9885"/>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62" name="Rectangle 9886"/>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63" name="Rectangle 9887"/>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64" name="Rectangle 9888"/>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65" name="Rectangle 9889"/>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66" name="Rectangle 9890"/>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235" name="Group 9891"/>
            <p:cNvGrpSpPr>
              <a:grpSpLocks/>
            </p:cNvGrpSpPr>
            <p:nvPr/>
          </p:nvGrpSpPr>
          <p:grpSpPr bwMode="auto">
            <a:xfrm>
              <a:off x="864" y="3744"/>
              <a:ext cx="2880" cy="288"/>
              <a:chOff x="864" y="1152"/>
              <a:chExt cx="2880" cy="288"/>
            </a:xfrm>
          </p:grpSpPr>
          <p:sp>
            <p:nvSpPr>
              <p:cNvPr id="15247" name="Rectangle 9892"/>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48" name="Rectangle 9893"/>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49" name="Rectangle 9894"/>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50" name="Rectangle 9895"/>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51" name="Rectangle 9896"/>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52" name="Rectangle 9897"/>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53" name="Rectangle 9898"/>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54" name="Rectangle 9899"/>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55" name="Rectangle 9900"/>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56" name="Rectangle 9901"/>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236" name="Group 9902"/>
            <p:cNvGrpSpPr>
              <a:grpSpLocks/>
            </p:cNvGrpSpPr>
            <p:nvPr/>
          </p:nvGrpSpPr>
          <p:grpSpPr bwMode="auto">
            <a:xfrm>
              <a:off x="864" y="3744"/>
              <a:ext cx="2880" cy="288"/>
              <a:chOff x="864" y="1152"/>
              <a:chExt cx="2880" cy="288"/>
            </a:xfrm>
          </p:grpSpPr>
          <p:sp>
            <p:nvSpPr>
              <p:cNvPr id="15237" name="Rectangle 9903"/>
              <p:cNvSpPr>
                <a:spLocks noChangeArrowheads="1"/>
              </p:cNvSpPr>
              <p:nvPr/>
            </p:nvSpPr>
            <p:spPr bwMode="auto">
              <a:xfrm>
                <a:off x="86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38" name="Rectangle 9904"/>
              <p:cNvSpPr>
                <a:spLocks noChangeArrowheads="1"/>
              </p:cNvSpPr>
              <p:nvPr/>
            </p:nvSpPr>
            <p:spPr bwMode="auto">
              <a:xfrm>
                <a:off x="115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39" name="Rectangle 9905"/>
              <p:cNvSpPr>
                <a:spLocks noChangeArrowheads="1"/>
              </p:cNvSpPr>
              <p:nvPr/>
            </p:nvSpPr>
            <p:spPr bwMode="auto">
              <a:xfrm>
                <a:off x="144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40" name="Rectangle 9906"/>
              <p:cNvSpPr>
                <a:spLocks noChangeArrowheads="1"/>
              </p:cNvSpPr>
              <p:nvPr/>
            </p:nvSpPr>
            <p:spPr bwMode="auto">
              <a:xfrm>
                <a:off x="172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41" name="Rectangle 9907"/>
              <p:cNvSpPr>
                <a:spLocks noChangeArrowheads="1"/>
              </p:cNvSpPr>
              <p:nvPr/>
            </p:nvSpPr>
            <p:spPr bwMode="auto">
              <a:xfrm>
                <a:off x="201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42" name="Rectangle 9908"/>
              <p:cNvSpPr>
                <a:spLocks noChangeArrowheads="1"/>
              </p:cNvSpPr>
              <p:nvPr/>
            </p:nvSpPr>
            <p:spPr bwMode="auto">
              <a:xfrm>
                <a:off x="2304"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43" name="Rectangle 9909"/>
              <p:cNvSpPr>
                <a:spLocks noChangeArrowheads="1"/>
              </p:cNvSpPr>
              <p:nvPr/>
            </p:nvSpPr>
            <p:spPr bwMode="auto">
              <a:xfrm>
                <a:off x="2592"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44" name="Rectangle 9910"/>
              <p:cNvSpPr>
                <a:spLocks noChangeArrowheads="1"/>
              </p:cNvSpPr>
              <p:nvPr/>
            </p:nvSpPr>
            <p:spPr bwMode="auto">
              <a:xfrm>
                <a:off x="2880"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45" name="Rectangle 9911"/>
              <p:cNvSpPr>
                <a:spLocks noChangeArrowheads="1"/>
              </p:cNvSpPr>
              <p:nvPr/>
            </p:nvSpPr>
            <p:spPr bwMode="auto">
              <a:xfrm>
                <a:off x="3168"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46" name="Rectangle 9912"/>
              <p:cNvSpPr>
                <a:spLocks noChangeArrowheads="1"/>
              </p:cNvSpPr>
              <p:nvPr/>
            </p:nvSpPr>
            <p:spPr bwMode="auto">
              <a:xfrm>
                <a:off x="3456" y="1152"/>
                <a:ext cx="288" cy="288"/>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59" name="Group 9913"/>
          <p:cNvGrpSpPr>
            <a:grpSpLocks/>
          </p:cNvGrpSpPr>
          <p:nvPr/>
        </p:nvGrpSpPr>
        <p:grpSpPr bwMode="auto">
          <a:xfrm flipV="1">
            <a:off x="3124200" y="4953000"/>
            <a:ext cx="457200" cy="457200"/>
            <a:chOff x="864" y="1152"/>
            <a:chExt cx="2880" cy="2880"/>
          </a:xfrm>
        </p:grpSpPr>
        <p:grpSp>
          <p:nvGrpSpPr>
            <p:cNvPr id="15105" name="Group 9914"/>
            <p:cNvGrpSpPr>
              <a:grpSpLocks/>
            </p:cNvGrpSpPr>
            <p:nvPr/>
          </p:nvGrpSpPr>
          <p:grpSpPr bwMode="auto">
            <a:xfrm>
              <a:off x="864" y="1152"/>
              <a:ext cx="2880" cy="288"/>
              <a:chOff x="864" y="1152"/>
              <a:chExt cx="2880" cy="288"/>
            </a:xfrm>
          </p:grpSpPr>
          <p:sp>
            <p:nvSpPr>
              <p:cNvPr id="15216" name="Rectangle 991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17" name="Rectangle 991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18" name="Rectangle 991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19" name="Rectangle 991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20" name="Rectangle 991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21" name="Rectangle 992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22" name="Rectangle 992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23" name="Rectangle 992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24" name="Rectangle 992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25" name="Rectangle 992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106" name="Group 9925"/>
            <p:cNvGrpSpPr>
              <a:grpSpLocks/>
            </p:cNvGrpSpPr>
            <p:nvPr/>
          </p:nvGrpSpPr>
          <p:grpSpPr bwMode="auto">
            <a:xfrm>
              <a:off x="864" y="1440"/>
              <a:ext cx="2880" cy="288"/>
              <a:chOff x="864" y="1152"/>
              <a:chExt cx="2880" cy="288"/>
            </a:xfrm>
          </p:grpSpPr>
          <p:sp>
            <p:nvSpPr>
              <p:cNvPr id="15206" name="Rectangle 992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07" name="Rectangle 992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08" name="Rectangle 992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09" name="Rectangle 992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10" name="Rectangle 993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11" name="Rectangle 993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12" name="Rectangle 993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13" name="Rectangle 993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14" name="Rectangle 993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15" name="Rectangle 993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107" name="Group 9936"/>
            <p:cNvGrpSpPr>
              <a:grpSpLocks/>
            </p:cNvGrpSpPr>
            <p:nvPr/>
          </p:nvGrpSpPr>
          <p:grpSpPr bwMode="auto">
            <a:xfrm>
              <a:off x="864" y="1728"/>
              <a:ext cx="2880" cy="288"/>
              <a:chOff x="864" y="1152"/>
              <a:chExt cx="2880" cy="288"/>
            </a:xfrm>
          </p:grpSpPr>
          <p:sp>
            <p:nvSpPr>
              <p:cNvPr id="15196" name="Rectangle 993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97" name="Rectangle 993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98" name="Rectangle 993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99" name="Rectangle 994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00" name="Rectangle 994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01" name="Rectangle 994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02" name="Rectangle 994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03" name="Rectangle 994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04" name="Rectangle 994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205" name="Rectangle 994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108" name="Group 9947"/>
            <p:cNvGrpSpPr>
              <a:grpSpLocks/>
            </p:cNvGrpSpPr>
            <p:nvPr/>
          </p:nvGrpSpPr>
          <p:grpSpPr bwMode="auto">
            <a:xfrm>
              <a:off x="864" y="2016"/>
              <a:ext cx="2880" cy="288"/>
              <a:chOff x="864" y="1152"/>
              <a:chExt cx="2880" cy="288"/>
            </a:xfrm>
          </p:grpSpPr>
          <p:sp>
            <p:nvSpPr>
              <p:cNvPr id="15186" name="Rectangle 994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87" name="Rectangle 994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88" name="Rectangle 995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89" name="Rectangle 995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90" name="Rectangle 995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91" name="Rectangle 995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92" name="Rectangle 995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93" name="Rectangle 995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94" name="Rectangle 995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95" name="Rectangle 995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109" name="Group 9958"/>
            <p:cNvGrpSpPr>
              <a:grpSpLocks/>
            </p:cNvGrpSpPr>
            <p:nvPr/>
          </p:nvGrpSpPr>
          <p:grpSpPr bwMode="auto">
            <a:xfrm>
              <a:off x="864" y="2304"/>
              <a:ext cx="2880" cy="288"/>
              <a:chOff x="864" y="1152"/>
              <a:chExt cx="2880" cy="288"/>
            </a:xfrm>
          </p:grpSpPr>
          <p:sp>
            <p:nvSpPr>
              <p:cNvPr id="15176" name="Rectangle 995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77" name="Rectangle 996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78" name="Rectangle 996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79" name="Rectangle 996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80" name="Rectangle 996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81" name="Rectangle 996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82" name="Rectangle 996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83" name="Rectangle 996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84" name="Rectangle 996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85" name="Rectangle 996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110" name="Group 9969"/>
            <p:cNvGrpSpPr>
              <a:grpSpLocks/>
            </p:cNvGrpSpPr>
            <p:nvPr/>
          </p:nvGrpSpPr>
          <p:grpSpPr bwMode="auto">
            <a:xfrm>
              <a:off x="864" y="2592"/>
              <a:ext cx="2880" cy="288"/>
              <a:chOff x="864" y="1152"/>
              <a:chExt cx="2880" cy="288"/>
            </a:xfrm>
          </p:grpSpPr>
          <p:sp>
            <p:nvSpPr>
              <p:cNvPr id="15166" name="Rectangle 997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67" name="Rectangle 997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68" name="Rectangle 997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69" name="Rectangle 997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70" name="Rectangle 997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71" name="Rectangle 997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72" name="Rectangle 997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73" name="Rectangle 997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74" name="Rectangle 997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75" name="Rectangle 997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111" name="Group 9980"/>
            <p:cNvGrpSpPr>
              <a:grpSpLocks/>
            </p:cNvGrpSpPr>
            <p:nvPr/>
          </p:nvGrpSpPr>
          <p:grpSpPr bwMode="auto">
            <a:xfrm>
              <a:off x="864" y="2880"/>
              <a:ext cx="2880" cy="288"/>
              <a:chOff x="864" y="1152"/>
              <a:chExt cx="2880" cy="288"/>
            </a:xfrm>
          </p:grpSpPr>
          <p:sp>
            <p:nvSpPr>
              <p:cNvPr id="15156" name="Rectangle 998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57" name="Rectangle 998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58" name="Rectangle 998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59" name="Rectangle 998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60" name="Rectangle 998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61" name="Rectangle 998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62" name="Rectangle 998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63" name="Rectangle 998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64" name="Rectangle 998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65" name="Rectangle 999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112" name="Group 9991"/>
            <p:cNvGrpSpPr>
              <a:grpSpLocks/>
            </p:cNvGrpSpPr>
            <p:nvPr/>
          </p:nvGrpSpPr>
          <p:grpSpPr bwMode="auto">
            <a:xfrm>
              <a:off x="864" y="3168"/>
              <a:ext cx="2880" cy="288"/>
              <a:chOff x="864" y="1152"/>
              <a:chExt cx="2880" cy="288"/>
            </a:xfrm>
          </p:grpSpPr>
          <p:sp>
            <p:nvSpPr>
              <p:cNvPr id="15146" name="Rectangle 999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47" name="Rectangle 999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48" name="Rectangle 999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49" name="Rectangle 999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50" name="Rectangle 999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51" name="Rectangle 999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52" name="Rectangle 999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53" name="Rectangle 999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54" name="Rectangle 1000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55" name="Rectangle 1000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113" name="Group 10002"/>
            <p:cNvGrpSpPr>
              <a:grpSpLocks/>
            </p:cNvGrpSpPr>
            <p:nvPr/>
          </p:nvGrpSpPr>
          <p:grpSpPr bwMode="auto">
            <a:xfrm>
              <a:off x="864" y="3456"/>
              <a:ext cx="2880" cy="288"/>
              <a:chOff x="864" y="1152"/>
              <a:chExt cx="2880" cy="288"/>
            </a:xfrm>
          </p:grpSpPr>
          <p:sp>
            <p:nvSpPr>
              <p:cNvPr id="15136" name="Rectangle 1000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37" name="Rectangle 1000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38" name="Rectangle 1000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39" name="Rectangle 1000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40" name="Rectangle 1000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41" name="Rectangle 1000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42" name="Rectangle 1000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43" name="Rectangle 1001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44" name="Rectangle 1001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45" name="Rectangle 1001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114" name="Group 10013"/>
            <p:cNvGrpSpPr>
              <a:grpSpLocks/>
            </p:cNvGrpSpPr>
            <p:nvPr/>
          </p:nvGrpSpPr>
          <p:grpSpPr bwMode="auto">
            <a:xfrm>
              <a:off x="864" y="3744"/>
              <a:ext cx="2880" cy="288"/>
              <a:chOff x="864" y="1152"/>
              <a:chExt cx="2880" cy="288"/>
            </a:xfrm>
          </p:grpSpPr>
          <p:sp>
            <p:nvSpPr>
              <p:cNvPr id="15126" name="Rectangle 1001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27" name="Rectangle 1001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28" name="Rectangle 1001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29" name="Rectangle 1001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30" name="Rectangle 1001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31" name="Rectangle 1001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32" name="Rectangle 1002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33" name="Rectangle 1002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34" name="Rectangle 1002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35" name="Rectangle 1002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5115" name="Group 10024"/>
            <p:cNvGrpSpPr>
              <a:grpSpLocks/>
            </p:cNvGrpSpPr>
            <p:nvPr/>
          </p:nvGrpSpPr>
          <p:grpSpPr bwMode="auto">
            <a:xfrm>
              <a:off x="864" y="3744"/>
              <a:ext cx="2880" cy="288"/>
              <a:chOff x="864" y="1152"/>
              <a:chExt cx="2880" cy="288"/>
            </a:xfrm>
          </p:grpSpPr>
          <p:sp>
            <p:nvSpPr>
              <p:cNvPr id="15116" name="Rectangle 1002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17" name="Rectangle 1002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18" name="Rectangle 1002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19" name="Rectangle 1002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20" name="Rectangle 1002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21" name="Rectangle 1003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22" name="Rectangle 1003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23" name="Rectangle 1003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24" name="Rectangle 1003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25" name="Rectangle 1003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60" name="Group 10035"/>
          <p:cNvGrpSpPr>
            <a:grpSpLocks/>
          </p:cNvGrpSpPr>
          <p:nvPr/>
        </p:nvGrpSpPr>
        <p:grpSpPr bwMode="auto">
          <a:xfrm flipV="1">
            <a:off x="3810000" y="4953000"/>
            <a:ext cx="457200" cy="457200"/>
            <a:chOff x="864" y="1152"/>
            <a:chExt cx="2880" cy="2880"/>
          </a:xfrm>
        </p:grpSpPr>
        <p:grpSp>
          <p:nvGrpSpPr>
            <p:cNvPr id="14984" name="Group 10036"/>
            <p:cNvGrpSpPr>
              <a:grpSpLocks/>
            </p:cNvGrpSpPr>
            <p:nvPr/>
          </p:nvGrpSpPr>
          <p:grpSpPr bwMode="auto">
            <a:xfrm>
              <a:off x="864" y="1152"/>
              <a:ext cx="2880" cy="288"/>
              <a:chOff x="864" y="1152"/>
              <a:chExt cx="2880" cy="288"/>
            </a:xfrm>
          </p:grpSpPr>
          <p:sp>
            <p:nvSpPr>
              <p:cNvPr id="15095" name="Rectangle 1003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96" name="Rectangle 1003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97" name="Rectangle 1003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98" name="Rectangle 1004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99" name="Rectangle 1004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00" name="Rectangle 1004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01" name="Rectangle 1004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02" name="Rectangle 1004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03" name="Rectangle 1004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104" name="Rectangle 1004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985" name="Group 10047"/>
            <p:cNvGrpSpPr>
              <a:grpSpLocks/>
            </p:cNvGrpSpPr>
            <p:nvPr/>
          </p:nvGrpSpPr>
          <p:grpSpPr bwMode="auto">
            <a:xfrm>
              <a:off x="864" y="1440"/>
              <a:ext cx="2880" cy="288"/>
              <a:chOff x="864" y="1152"/>
              <a:chExt cx="2880" cy="288"/>
            </a:xfrm>
          </p:grpSpPr>
          <p:sp>
            <p:nvSpPr>
              <p:cNvPr id="15085" name="Rectangle 1004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86" name="Rectangle 1004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87" name="Rectangle 1005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88" name="Rectangle 1005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89" name="Rectangle 1005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90" name="Rectangle 1005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91" name="Rectangle 1005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92" name="Rectangle 1005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93" name="Rectangle 1005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94" name="Rectangle 1005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986" name="Group 10058"/>
            <p:cNvGrpSpPr>
              <a:grpSpLocks/>
            </p:cNvGrpSpPr>
            <p:nvPr/>
          </p:nvGrpSpPr>
          <p:grpSpPr bwMode="auto">
            <a:xfrm>
              <a:off x="864" y="1728"/>
              <a:ext cx="2880" cy="288"/>
              <a:chOff x="864" y="1152"/>
              <a:chExt cx="2880" cy="288"/>
            </a:xfrm>
          </p:grpSpPr>
          <p:sp>
            <p:nvSpPr>
              <p:cNvPr id="15075" name="Rectangle 1005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76" name="Rectangle 1006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77" name="Rectangle 1006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78" name="Rectangle 1006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79" name="Rectangle 1006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80" name="Rectangle 1006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81" name="Rectangle 1006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82" name="Rectangle 1006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83" name="Rectangle 1006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84" name="Rectangle 1006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987" name="Group 10069"/>
            <p:cNvGrpSpPr>
              <a:grpSpLocks/>
            </p:cNvGrpSpPr>
            <p:nvPr/>
          </p:nvGrpSpPr>
          <p:grpSpPr bwMode="auto">
            <a:xfrm>
              <a:off x="864" y="2016"/>
              <a:ext cx="2880" cy="288"/>
              <a:chOff x="864" y="1152"/>
              <a:chExt cx="2880" cy="288"/>
            </a:xfrm>
          </p:grpSpPr>
          <p:sp>
            <p:nvSpPr>
              <p:cNvPr id="15065" name="Rectangle 1007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66" name="Rectangle 1007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67" name="Rectangle 1007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68" name="Rectangle 1007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69" name="Rectangle 1007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70" name="Rectangle 1007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71" name="Rectangle 1007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72" name="Rectangle 1007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73" name="Rectangle 1007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74" name="Rectangle 1007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988" name="Group 10080"/>
            <p:cNvGrpSpPr>
              <a:grpSpLocks/>
            </p:cNvGrpSpPr>
            <p:nvPr/>
          </p:nvGrpSpPr>
          <p:grpSpPr bwMode="auto">
            <a:xfrm>
              <a:off x="864" y="2304"/>
              <a:ext cx="2880" cy="288"/>
              <a:chOff x="864" y="1152"/>
              <a:chExt cx="2880" cy="288"/>
            </a:xfrm>
          </p:grpSpPr>
          <p:sp>
            <p:nvSpPr>
              <p:cNvPr id="15055" name="Rectangle 1008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56" name="Rectangle 1008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57" name="Rectangle 1008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58" name="Rectangle 1008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59" name="Rectangle 1008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60" name="Rectangle 1008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61" name="Rectangle 1008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62" name="Rectangle 1008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63" name="Rectangle 1008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64" name="Rectangle 1009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989" name="Group 10091"/>
            <p:cNvGrpSpPr>
              <a:grpSpLocks/>
            </p:cNvGrpSpPr>
            <p:nvPr/>
          </p:nvGrpSpPr>
          <p:grpSpPr bwMode="auto">
            <a:xfrm>
              <a:off x="864" y="2592"/>
              <a:ext cx="2880" cy="288"/>
              <a:chOff x="864" y="1152"/>
              <a:chExt cx="2880" cy="288"/>
            </a:xfrm>
          </p:grpSpPr>
          <p:sp>
            <p:nvSpPr>
              <p:cNvPr id="15045" name="Rectangle 1009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46" name="Rectangle 1009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47" name="Rectangle 1009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48" name="Rectangle 1009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49" name="Rectangle 1009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50" name="Rectangle 1009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51" name="Rectangle 1009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52" name="Rectangle 1009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53" name="Rectangle 1010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54" name="Rectangle 1010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990" name="Group 10102"/>
            <p:cNvGrpSpPr>
              <a:grpSpLocks/>
            </p:cNvGrpSpPr>
            <p:nvPr/>
          </p:nvGrpSpPr>
          <p:grpSpPr bwMode="auto">
            <a:xfrm>
              <a:off x="864" y="2880"/>
              <a:ext cx="2880" cy="288"/>
              <a:chOff x="864" y="1152"/>
              <a:chExt cx="2880" cy="288"/>
            </a:xfrm>
          </p:grpSpPr>
          <p:sp>
            <p:nvSpPr>
              <p:cNvPr id="15035" name="Rectangle 1010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36" name="Rectangle 1010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37" name="Rectangle 1010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38" name="Rectangle 1010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39" name="Rectangle 1010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40" name="Rectangle 1010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41" name="Rectangle 1010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42" name="Rectangle 1011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43" name="Rectangle 1011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44" name="Rectangle 1011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991" name="Group 10113"/>
            <p:cNvGrpSpPr>
              <a:grpSpLocks/>
            </p:cNvGrpSpPr>
            <p:nvPr/>
          </p:nvGrpSpPr>
          <p:grpSpPr bwMode="auto">
            <a:xfrm>
              <a:off x="864" y="3168"/>
              <a:ext cx="2880" cy="288"/>
              <a:chOff x="864" y="1152"/>
              <a:chExt cx="2880" cy="288"/>
            </a:xfrm>
          </p:grpSpPr>
          <p:sp>
            <p:nvSpPr>
              <p:cNvPr id="15025" name="Rectangle 1011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26" name="Rectangle 1011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27" name="Rectangle 1011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28" name="Rectangle 1011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29" name="Rectangle 1011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30" name="Rectangle 1011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31" name="Rectangle 1012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32" name="Rectangle 1012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33" name="Rectangle 1012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34" name="Rectangle 1012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992" name="Group 10124"/>
            <p:cNvGrpSpPr>
              <a:grpSpLocks/>
            </p:cNvGrpSpPr>
            <p:nvPr/>
          </p:nvGrpSpPr>
          <p:grpSpPr bwMode="auto">
            <a:xfrm>
              <a:off x="864" y="3456"/>
              <a:ext cx="2880" cy="288"/>
              <a:chOff x="864" y="1152"/>
              <a:chExt cx="2880" cy="288"/>
            </a:xfrm>
          </p:grpSpPr>
          <p:sp>
            <p:nvSpPr>
              <p:cNvPr id="15015" name="Rectangle 1012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16" name="Rectangle 1012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17" name="Rectangle 1012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18" name="Rectangle 1012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19" name="Rectangle 1012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20" name="Rectangle 1013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21" name="Rectangle 1013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22" name="Rectangle 1013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23" name="Rectangle 1013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24" name="Rectangle 1013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993" name="Group 10135"/>
            <p:cNvGrpSpPr>
              <a:grpSpLocks/>
            </p:cNvGrpSpPr>
            <p:nvPr/>
          </p:nvGrpSpPr>
          <p:grpSpPr bwMode="auto">
            <a:xfrm>
              <a:off x="864" y="3744"/>
              <a:ext cx="2880" cy="288"/>
              <a:chOff x="864" y="1152"/>
              <a:chExt cx="2880" cy="288"/>
            </a:xfrm>
          </p:grpSpPr>
          <p:sp>
            <p:nvSpPr>
              <p:cNvPr id="15005" name="Rectangle 1013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06" name="Rectangle 1013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07" name="Rectangle 1013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08" name="Rectangle 1013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09" name="Rectangle 1014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10" name="Rectangle 1014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11" name="Rectangle 1014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12" name="Rectangle 1014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13" name="Rectangle 1014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14" name="Rectangle 1014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994" name="Group 10146"/>
            <p:cNvGrpSpPr>
              <a:grpSpLocks/>
            </p:cNvGrpSpPr>
            <p:nvPr/>
          </p:nvGrpSpPr>
          <p:grpSpPr bwMode="auto">
            <a:xfrm>
              <a:off x="864" y="3744"/>
              <a:ext cx="2880" cy="288"/>
              <a:chOff x="864" y="1152"/>
              <a:chExt cx="2880" cy="288"/>
            </a:xfrm>
          </p:grpSpPr>
          <p:sp>
            <p:nvSpPr>
              <p:cNvPr id="14995" name="Rectangle 1014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96" name="Rectangle 1014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97" name="Rectangle 1014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98" name="Rectangle 1015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99" name="Rectangle 1015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00" name="Rectangle 1015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01" name="Rectangle 1015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02" name="Rectangle 1015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03" name="Rectangle 1015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004" name="Rectangle 1015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61" name="Group 10157"/>
          <p:cNvGrpSpPr>
            <a:grpSpLocks/>
          </p:cNvGrpSpPr>
          <p:nvPr/>
        </p:nvGrpSpPr>
        <p:grpSpPr bwMode="auto">
          <a:xfrm flipV="1">
            <a:off x="4495800" y="4953000"/>
            <a:ext cx="457200" cy="457200"/>
            <a:chOff x="864" y="1152"/>
            <a:chExt cx="2880" cy="2880"/>
          </a:xfrm>
        </p:grpSpPr>
        <p:grpSp>
          <p:nvGrpSpPr>
            <p:cNvPr id="14863" name="Group 10158"/>
            <p:cNvGrpSpPr>
              <a:grpSpLocks/>
            </p:cNvGrpSpPr>
            <p:nvPr/>
          </p:nvGrpSpPr>
          <p:grpSpPr bwMode="auto">
            <a:xfrm>
              <a:off x="864" y="1152"/>
              <a:ext cx="2880" cy="288"/>
              <a:chOff x="864" y="1152"/>
              <a:chExt cx="2880" cy="288"/>
            </a:xfrm>
          </p:grpSpPr>
          <p:sp>
            <p:nvSpPr>
              <p:cNvPr id="14974" name="Rectangle 1015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75" name="Rectangle 1016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76" name="Rectangle 1016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77" name="Rectangle 1016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78" name="Rectangle 1016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79" name="Rectangle 1016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80" name="Rectangle 1016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81" name="Rectangle 1016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82" name="Rectangle 1016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83" name="Rectangle 1016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864" name="Group 10169"/>
            <p:cNvGrpSpPr>
              <a:grpSpLocks/>
            </p:cNvGrpSpPr>
            <p:nvPr/>
          </p:nvGrpSpPr>
          <p:grpSpPr bwMode="auto">
            <a:xfrm>
              <a:off x="864" y="1440"/>
              <a:ext cx="2880" cy="288"/>
              <a:chOff x="864" y="1152"/>
              <a:chExt cx="2880" cy="288"/>
            </a:xfrm>
          </p:grpSpPr>
          <p:sp>
            <p:nvSpPr>
              <p:cNvPr id="14964" name="Rectangle 1017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65" name="Rectangle 1017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66" name="Rectangle 1017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67" name="Rectangle 1017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68" name="Rectangle 1017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69" name="Rectangle 1017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70" name="Rectangle 1017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71" name="Rectangle 1017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72" name="Rectangle 1017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73" name="Rectangle 1017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865" name="Group 10180"/>
            <p:cNvGrpSpPr>
              <a:grpSpLocks/>
            </p:cNvGrpSpPr>
            <p:nvPr/>
          </p:nvGrpSpPr>
          <p:grpSpPr bwMode="auto">
            <a:xfrm>
              <a:off x="864" y="1728"/>
              <a:ext cx="2880" cy="288"/>
              <a:chOff x="864" y="1152"/>
              <a:chExt cx="2880" cy="288"/>
            </a:xfrm>
          </p:grpSpPr>
          <p:sp>
            <p:nvSpPr>
              <p:cNvPr id="14954" name="Rectangle 1018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55" name="Rectangle 1018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56" name="Rectangle 1018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57" name="Rectangle 1018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58" name="Rectangle 1018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59" name="Rectangle 1018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60" name="Rectangle 1018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61" name="Rectangle 1018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62" name="Rectangle 1018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63" name="Rectangle 1019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866" name="Group 10191"/>
            <p:cNvGrpSpPr>
              <a:grpSpLocks/>
            </p:cNvGrpSpPr>
            <p:nvPr/>
          </p:nvGrpSpPr>
          <p:grpSpPr bwMode="auto">
            <a:xfrm>
              <a:off x="864" y="2016"/>
              <a:ext cx="2880" cy="288"/>
              <a:chOff x="864" y="1152"/>
              <a:chExt cx="2880" cy="288"/>
            </a:xfrm>
          </p:grpSpPr>
          <p:sp>
            <p:nvSpPr>
              <p:cNvPr id="14944" name="Rectangle 1019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45" name="Rectangle 1019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46" name="Rectangle 1019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47" name="Rectangle 1019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48" name="Rectangle 1019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49" name="Rectangle 1019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50" name="Rectangle 1019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51" name="Rectangle 1019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52" name="Rectangle 1020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53" name="Rectangle 1020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867" name="Group 10202"/>
            <p:cNvGrpSpPr>
              <a:grpSpLocks/>
            </p:cNvGrpSpPr>
            <p:nvPr/>
          </p:nvGrpSpPr>
          <p:grpSpPr bwMode="auto">
            <a:xfrm>
              <a:off x="864" y="2304"/>
              <a:ext cx="2880" cy="288"/>
              <a:chOff x="864" y="1152"/>
              <a:chExt cx="2880" cy="288"/>
            </a:xfrm>
          </p:grpSpPr>
          <p:sp>
            <p:nvSpPr>
              <p:cNvPr id="14934" name="Rectangle 1020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35" name="Rectangle 1020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36" name="Rectangle 1020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37" name="Rectangle 1020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38" name="Rectangle 1020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39" name="Rectangle 1020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40" name="Rectangle 1020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41" name="Rectangle 1021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42" name="Rectangle 1021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43" name="Rectangle 1021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868" name="Group 10213"/>
            <p:cNvGrpSpPr>
              <a:grpSpLocks/>
            </p:cNvGrpSpPr>
            <p:nvPr/>
          </p:nvGrpSpPr>
          <p:grpSpPr bwMode="auto">
            <a:xfrm>
              <a:off x="864" y="2592"/>
              <a:ext cx="2880" cy="288"/>
              <a:chOff x="864" y="1152"/>
              <a:chExt cx="2880" cy="288"/>
            </a:xfrm>
          </p:grpSpPr>
          <p:sp>
            <p:nvSpPr>
              <p:cNvPr id="14924" name="Rectangle 1021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25" name="Rectangle 1021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26" name="Rectangle 1021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27" name="Rectangle 1021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28" name="Rectangle 1021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29" name="Rectangle 1021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30" name="Rectangle 1022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31" name="Rectangle 1022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32" name="Rectangle 1022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33" name="Rectangle 1022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869" name="Group 10224"/>
            <p:cNvGrpSpPr>
              <a:grpSpLocks/>
            </p:cNvGrpSpPr>
            <p:nvPr/>
          </p:nvGrpSpPr>
          <p:grpSpPr bwMode="auto">
            <a:xfrm>
              <a:off x="864" y="2880"/>
              <a:ext cx="2880" cy="288"/>
              <a:chOff x="864" y="1152"/>
              <a:chExt cx="2880" cy="288"/>
            </a:xfrm>
          </p:grpSpPr>
          <p:sp>
            <p:nvSpPr>
              <p:cNvPr id="14914" name="Rectangle 1022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15" name="Rectangle 1022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16" name="Rectangle 1022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17" name="Rectangle 1022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18" name="Rectangle 1022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19" name="Rectangle 1023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20" name="Rectangle 1023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21" name="Rectangle 1023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22" name="Rectangle 1023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23" name="Rectangle 1023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870" name="Group 10235"/>
            <p:cNvGrpSpPr>
              <a:grpSpLocks/>
            </p:cNvGrpSpPr>
            <p:nvPr/>
          </p:nvGrpSpPr>
          <p:grpSpPr bwMode="auto">
            <a:xfrm>
              <a:off x="864" y="3168"/>
              <a:ext cx="2880" cy="288"/>
              <a:chOff x="864" y="1152"/>
              <a:chExt cx="2880" cy="288"/>
            </a:xfrm>
          </p:grpSpPr>
          <p:sp>
            <p:nvSpPr>
              <p:cNvPr id="14904" name="Rectangle 1023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05" name="Rectangle 1023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06" name="Rectangle 1023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07" name="Rectangle 1023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08" name="Rectangle 1024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09" name="Rectangle 1024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10" name="Rectangle 1024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11" name="Rectangle 1024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12" name="Rectangle 1024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13" name="Rectangle 1024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871" name="Group 10246"/>
            <p:cNvGrpSpPr>
              <a:grpSpLocks/>
            </p:cNvGrpSpPr>
            <p:nvPr/>
          </p:nvGrpSpPr>
          <p:grpSpPr bwMode="auto">
            <a:xfrm>
              <a:off x="864" y="3456"/>
              <a:ext cx="2880" cy="288"/>
              <a:chOff x="864" y="1152"/>
              <a:chExt cx="2880" cy="288"/>
            </a:xfrm>
          </p:grpSpPr>
          <p:sp>
            <p:nvSpPr>
              <p:cNvPr id="14894" name="Rectangle 1024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95" name="Rectangle 1024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96" name="Rectangle 1024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97" name="Rectangle 1025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98" name="Rectangle 1025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99" name="Rectangle 1025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00" name="Rectangle 1025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01" name="Rectangle 1025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02" name="Rectangle 1025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903" name="Rectangle 1025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872" name="Group 10257"/>
            <p:cNvGrpSpPr>
              <a:grpSpLocks/>
            </p:cNvGrpSpPr>
            <p:nvPr/>
          </p:nvGrpSpPr>
          <p:grpSpPr bwMode="auto">
            <a:xfrm>
              <a:off x="864" y="3744"/>
              <a:ext cx="2880" cy="288"/>
              <a:chOff x="864" y="1152"/>
              <a:chExt cx="2880" cy="288"/>
            </a:xfrm>
          </p:grpSpPr>
          <p:sp>
            <p:nvSpPr>
              <p:cNvPr id="14884" name="Rectangle 1025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85" name="Rectangle 1025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86" name="Rectangle 1026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87" name="Rectangle 1026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88" name="Rectangle 1026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89" name="Rectangle 1026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90" name="Rectangle 1026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91" name="Rectangle 1026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92" name="Rectangle 1026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93" name="Rectangle 1026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873" name="Group 10268"/>
            <p:cNvGrpSpPr>
              <a:grpSpLocks/>
            </p:cNvGrpSpPr>
            <p:nvPr/>
          </p:nvGrpSpPr>
          <p:grpSpPr bwMode="auto">
            <a:xfrm>
              <a:off x="864" y="3744"/>
              <a:ext cx="2880" cy="288"/>
              <a:chOff x="864" y="1152"/>
              <a:chExt cx="2880" cy="288"/>
            </a:xfrm>
          </p:grpSpPr>
          <p:sp>
            <p:nvSpPr>
              <p:cNvPr id="14874" name="Rectangle 1026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75" name="Rectangle 1027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76" name="Rectangle 1027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77" name="Rectangle 1027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78" name="Rectangle 1027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79" name="Rectangle 1027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80" name="Rectangle 1027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81" name="Rectangle 1027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82" name="Rectangle 1027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83" name="Rectangle 1027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62" name="Group 10279"/>
          <p:cNvGrpSpPr>
            <a:grpSpLocks/>
          </p:cNvGrpSpPr>
          <p:nvPr/>
        </p:nvGrpSpPr>
        <p:grpSpPr bwMode="auto">
          <a:xfrm flipV="1">
            <a:off x="5181600" y="4953000"/>
            <a:ext cx="457200" cy="457200"/>
            <a:chOff x="864" y="1152"/>
            <a:chExt cx="2880" cy="2880"/>
          </a:xfrm>
        </p:grpSpPr>
        <p:grpSp>
          <p:nvGrpSpPr>
            <p:cNvPr id="14742" name="Group 10280"/>
            <p:cNvGrpSpPr>
              <a:grpSpLocks/>
            </p:cNvGrpSpPr>
            <p:nvPr/>
          </p:nvGrpSpPr>
          <p:grpSpPr bwMode="auto">
            <a:xfrm>
              <a:off x="864" y="1152"/>
              <a:ext cx="2880" cy="288"/>
              <a:chOff x="864" y="1152"/>
              <a:chExt cx="2880" cy="288"/>
            </a:xfrm>
          </p:grpSpPr>
          <p:sp>
            <p:nvSpPr>
              <p:cNvPr id="14853" name="Rectangle 1028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54" name="Rectangle 1028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55" name="Rectangle 1028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56" name="Rectangle 1028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57" name="Rectangle 1028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58" name="Rectangle 1028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59" name="Rectangle 1028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60" name="Rectangle 1028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61" name="Rectangle 1028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62" name="Rectangle 1029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743" name="Group 10291"/>
            <p:cNvGrpSpPr>
              <a:grpSpLocks/>
            </p:cNvGrpSpPr>
            <p:nvPr/>
          </p:nvGrpSpPr>
          <p:grpSpPr bwMode="auto">
            <a:xfrm>
              <a:off x="864" y="1440"/>
              <a:ext cx="2880" cy="288"/>
              <a:chOff x="864" y="1152"/>
              <a:chExt cx="2880" cy="288"/>
            </a:xfrm>
          </p:grpSpPr>
          <p:sp>
            <p:nvSpPr>
              <p:cNvPr id="14843" name="Rectangle 1029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44" name="Rectangle 1029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45" name="Rectangle 1029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46" name="Rectangle 1029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47" name="Rectangle 1029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48" name="Rectangle 1029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49" name="Rectangle 1029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50" name="Rectangle 1029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51" name="Rectangle 1030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52" name="Rectangle 1030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744" name="Group 10302"/>
            <p:cNvGrpSpPr>
              <a:grpSpLocks/>
            </p:cNvGrpSpPr>
            <p:nvPr/>
          </p:nvGrpSpPr>
          <p:grpSpPr bwMode="auto">
            <a:xfrm>
              <a:off x="864" y="1728"/>
              <a:ext cx="2880" cy="288"/>
              <a:chOff x="864" y="1152"/>
              <a:chExt cx="2880" cy="288"/>
            </a:xfrm>
          </p:grpSpPr>
          <p:sp>
            <p:nvSpPr>
              <p:cNvPr id="14833" name="Rectangle 1030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34" name="Rectangle 1030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35" name="Rectangle 1030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36" name="Rectangle 1030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37" name="Rectangle 1030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38" name="Rectangle 1030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39" name="Rectangle 1030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40" name="Rectangle 1031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41" name="Rectangle 1031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42" name="Rectangle 1031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745" name="Group 10313"/>
            <p:cNvGrpSpPr>
              <a:grpSpLocks/>
            </p:cNvGrpSpPr>
            <p:nvPr/>
          </p:nvGrpSpPr>
          <p:grpSpPr bwMode="auto">
            <a:xfrm>
              <a:off x="864" y="2016"/>
              <a:ext cx="2880" cy="288"/>
              <a:chOff x="864" y="1152"/>
              <a:chExt cx="2880" cy="288"/>
            </a:xfrm>
          </p:grpSpPr>
          <p:sp>
            <p:nvSpPr>
              <p:cNvPr id="14823" name="Rectangle 1031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24" name="Rectangle 1031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25" name="Rectangle 1031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26" name="Rectangle 1031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27" name="Rectangle 1031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28" name="Rectangle 1031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29" name="Rectangle 1032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30" name="Rectangle 1032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31" name="Rectangle 1032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32" name="Rectangle 1032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746" name="Group 10324"/>
            <p:cNvGrpSpPr>
              <a:grpSpLocks/>
            </p:cNvGrpSpPr>
            <p:nvPr/>
          </p:nvGrpSpPr>
          <p:grpSpPr bwMode="auto">
            <a:xfrm>
              <a:off x="864" y="2304"/>
              <a:ext cx="2880" cy="288"/>
              <a:chOff x="864" y="1152"/>
              <a:chExt cx="2880" cy="288"/>
            </a:xfrm>
          </p:grpSpPr>
          <p:sp>
            <p:nvSpPr>
              <p:cNvPr id="14813" name="Rectangle 1032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14" name="Rectangle 1032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15" name="Rectangle 1032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16" name="Rectangle 1032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17" name="Rectangle 1032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18" name="Rectangle 1033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19" name="Rectangle 1033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20" name="Rectangle 1033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21" name="Rectangle 1033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22" name="Rectangle 1033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747" name="Group 10335"/>
            <p:cNvGrpSpPr>
              <a:grpSpLocks/>
            </p:cNvGrpSpPr>
            <p:nvPr/>
          </p:nvGrpSpPr>
          <p:grpSpPr bwMode="auto">
            <a:xfrm>
              <a:off x="864" y="2592"/>
              <a:ext cx="2880" cy="288"/>
              <a:chOff x="864" y="1152"/>
              <a:chExt cx="2880" cy="288"/>
            </a:xfrm>
          </p:grpSpPr>
          <p:sp>
            <p:nvSpPr>
              <p:cNvPr id="14803" name="Rectangle 1033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04" name="Rectangle 1033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05" name="Rectangle 1033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06" name="Rectangle 1033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07" name="Rectangle 1034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08" name="Rectangle 1034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09" name="Rectangle 1034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10" name="Rectangle 1034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11" name="Rectangle 1034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12" name="Rectangle 1034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748" name="Group 10346"/>
            <p:cNvGrpSpPr>
              <a:grpSpLocks/>
            </p:cNvGrpSpPr>
            <p:nvPr/>
          </p:nvGrpSpPr>
          <p:grpSpPr bwMode="auto">
            <a:xfrm>
              <a:off x="864" y="2880"/>
              <a:ext cx="2880" cy="288"/>
              <a:chOff x="864" y="1152"/>
              <a:chExt cx="2880" cy="288"/>
            </a:xfrm>
          </p:grpSpPr>
          <p:sp>
            <p:nvSpPr>
              <p:cNvPr id="14793" name="Rectangle 1034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94" name="Rectangle 1034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95" name="Rectangle 1034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96" name="Rectangle 1035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97" name="Rectangle 1035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98" name="Rectangle 1035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99" name="Rectangle 1035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00" name="Rectangle 1035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01" name="Rectangle 1035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02" name="Rectangle 1035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749" name="Group 10357"/>
            <p:cNvGrpSpPr>
              <a:grpSpLocks/>
            </p:cNvGrpSpPr>
            <p:nvPr/>
          </p:nvGrpSpPr>
          <p:grpSpPr bwMode="auto">
            <a:xfrm>
              <a:off x="864" y="3168"/>
              <a:ext cx="2880" cy="288"/>
              <a:chOff x="864" y="1152"/>
              <a:chExt cx="2880" cy="288"/>
            </a:xfrm>
          </p:grpSpPr>
          <p:sp>
            <p:nvSpPr>
              <p:cNvPr id="14783" name="Rectangle 1035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84" name="Rectangle 1035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85" name="Rectangle 1036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86" name="Rectangle 1036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87" name="Rectangle 1036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88" name="Rectangle 1036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89" name="Rectangle 1036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90" name="Rectangle 1036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91" name="Rectangle 1036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92" name="Rectangle 1036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750" name="Group 10368"/>
            <p:cNvGrpSpPr>
              <a:grpSpLocks/>
            </p:cNvGrpSpPr>
            <p:nvPr/>
          </p:nvGrpSpPr>
          <p:grpSpPr bwMode="auto">
            <a:xfrm>
              <a:off x="864" y="3456"/>
              <a:ext cx="2880" cy="288"/>
              <a:chOff x="864" y="1152"/>
              <a:chExt cx="2880" cy="288"/>
            </a:xfrm>
          </p:grpSpPr>
          <p:sp>
            <p:nvSpPr>
              <p:cNvPr id="14773" name="Rectangle 1036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74" name="Rectangle 1037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75" name="Rectangle 1037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76" name="Rectangle 1037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77" name="Rectangle 1037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78" name="Rectangle 1037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79" name="Rectangle 1037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80" name="Rectangle 1037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81" name="Rectangle 1037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82" name="Rectangle 1037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751" name="Group 10379"/>
            <p:cNvGrpSpPr>
              <a:grpSpLocks/>
            </p:cNvGrpSpPr>
            <p:nvPr/>
          </p:nvGrpSpPr>
          <p:grpSpPr bwMode="auto">
            <a:xfrm>
              <a:off x="864" y="3744"/>
              <a:ext cx="2880" cy="288"/>
              <a:chOff x="864" y="1152"/>
              <a:chExt cx="2880" cy="288"/>
            </a:xfrm>
          </p:grpSpPr>
          <p:sp>
            <p:nvSpPr>
              <p:cNvPr id="14763" name="Rectangle 1038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64" name="Rectangle 1038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65" name="Rectangle 1038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66" name="Rectangle 1038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67" name="Rectangle 1038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68" name="Rectangle 1038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69" name="Rectangle 1038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70" name="Rectangle 1038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71" name="Rectangle 1038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72" name="Rectangle 1038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752" name="Group 10390"/>
            <p:cNvGrpSpPr>
              <a:grpSpLocks/>
            </p:cNvGrpSpPr>
            <p:nvPr/>
          </p:nvGrpSpPr>
          <p:grpSpPr bwMode="auto">
            <a:xfrm>
              <a:off x="864" y="3744"/>
              <a:ext cx="2880" cy="288"/>
              <a:chOff x="864" y="1152"/>
              <a:chExt cx="2880" cy="288"/>
            </a:xfrm>
          </p:grpSpPr>
          <p:sp>
            <p:nvSpPr>
              <p:cNvPr id="14753" name="Rectangle 1039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54" name="Rectangle 1039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55" name="Rectangle 1039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56" name="Rectangle 1039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57" name="Rectangle 1039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58" name="Rectangle 1039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59" name="Rectangle 1039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60" name="Rectangle 1039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61" name="Rectangle 1039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62" name="Rectangle 1040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63" name="Group 10401"/>
          <p:cNvGrpSpPr>
            <a:grpSpLocks/>
          </p:cNvGrpSpPr>
          <p:nvPr/>
        </p:nvGrpSpPr>
        <p:grpSpPr bwMode="auto">
          <a:xfrm flipV="1">
            <a:off x="3124200" y="5486400"/>
            <a:ext cx="457200" cy="457200"/>
            <a:chOff x="864" y="1152"/>
            <a:chExt cx="2880" cy="2880"/>
          </a:xfrm>
        </p:grpSpPr>
        <p:grpSp>
          <p:nvGrpSpPr>
            <p:cNvPr id="14621" name="Group 10402"/>
            <p:cNvGrpSpPr>
              <a:grpSpLocks/>
            </p:cNvGrpSpPr>
            <p:nvPr/>
          </p:nvGrpSpPr>
          <p:grpSpPr bwMode="auto">
            <a:xfrm>
              <a:off x="864" y="1152"/>
              <a:ext cx="2880" cy="288"/>
              <a:chOff x="864" y="1152"/>
              <a:chExt cx="2880" cy="288"/>
            </a:xfrm>
          </p:grpSpPr>
          <p:sp>
            <p:nvSpPr>
              <p:cNvPr id="14732" name="Rectangle 1040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33" name="Rectangle 1040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34" name="Rectangle 1040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35" name="Rectangle 1040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36" name="Rectangle 1040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37" name="Rectangle 1040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38" name="Rectangle 1040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39" name="Rectangle 1041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40" name="Rectangle 1041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41" name="Rectangle 1041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622" name="Group 10413"/>
            <p:cNvGrpSpPr>
              <a:grpSpLocks/>
            </p:cNvGrpSpPr>
            <p:nvPr/>
          </p:nvGrpSpPr>
          <p:grpSpPr bwMode="auto">
            <a:xfrm>
              <a:off x="864" y="1440"/>
              <a:ext cx="2880" cy="288"/>
              <a:chOff x="864" y="1152"/>
              <a:chExt cx="2880" cy="288"/>
            </a:xfrm>
          </p:grpSpPr>
          <p:sp>
            <p:nvSpPr>
              <p:cNvPr id="14722" name="Rectangle 1041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23" name="Rectangle 1041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24" name="Rectangle 1041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25" name="Rectangle 1041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26" name="Rectangle 1041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27" name="Rectangle 1041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28" name="Rectangle 1042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29" name="Rectangle 1042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30" name="Rectangle 1042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31" name="Rectangle 1042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623" name="Group 10424"/>
            <p:cNvGrpSpPr>
              <a:grpSpLocks/>
            </p:cNvGrpSpPr>
            <p:nvPr/>
          </p:nvGrpSpPr>
          <p:grpSpPr bwMode="auto">
            <a:xfrm>
              <a:off x="864" y="1728"/>
              <a:ext cx="2880" cy="288"/>
              <a:chOff x="864" y="1152"/>
              <a:chExt cx="2880" cy="288"/>
            </a:xfrm>
          </p:grpSpPr>
          <p:sp>
            <p:nvSpPr>
              <p:cNvPr id="14712" name="Rectangle 1042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13" name="Rectangle 1042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14" name="Rectangle 1042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15" name="Rectangle 1042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16" name="Rectangle 1042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17" name="Rectangle 1043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18" name="Rectangle 1043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19" name="Rectangle 1043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20" name="Rectangle 1043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21" name="Rectangle 1043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624" name="Group 10435"/>
            <p:cNvGrpSpPr>
              <a:grpSpLocks/>
            </p:cNvGrpSpPr>
            <p:nvPr/>
          </p:nvGrpSpPr>
          <p:grpSpPr bwMode="auto">
            <a:xfrm>
              <a:off x="864" y="2016"/>
              <a:ext cx="2880" cy="288"/>
              <a:chOff x="864" y="1152"/>
              <a:chExt cx="2880" cy="288"/>
            </a:xfrm>
          </p:grpSpPr>
          <p:sp>
            <p:nvSpPr>
              <p:cNvPr id="14702" name="Rectangle 1043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03" name="Rectangle 1043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04" name="Rectangle 1043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05" name="Rectangle 1043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06" name="Rectangle 1044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07" name="Rectangle 1044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08" name="Rectangle 1044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09" name="Rectangle 1044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10" name="Rectangle 1044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11" name="Rectangle 1044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625" name="Group 10446"/>
            <p:cNvGrpSpPr>
              <a:grpSpLocks/>
            </p:cNvGrpSpPr>
            <p:nvPr/>
          </p:nvGrpSpPr>
          <p:grpSpPr bwMode="auto">
            <a:xfrm>
              <a:off x="864" y="2304"/>
              <a:ext cx="2880" cy="288"/>
              <a:chOff x="864" y="1152"/>
              <a:chExt cx="2880" cy="288"/>
            </a:xfrm>
          </p:grpSpPr>
          <p:sp>
            <p:nvSpPr>
              <p:cNvPr id="14692" name="Rectangle 1044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93" name="Rectangle 1044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94" name="Rectangle 1044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95" name="Rectangle 1045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96" name="Rectangle 1045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97" name="Rectangle 1045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98" name="Rectangle 1045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99" name="Rectangle 1045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00" name="Rectangle 1045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701" name="Rectangle 1045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626" name="Group 10457"/>
            <p:cNvGrpSpPr>
              <a:grpSpLocks/>
            </p:cNvGrpSpPr>
            <p:nvPr/>
          </p:nvGrpSpPr>
          <p:grpSpPr bwMode="auto">
            <a:xfrm>
              <a:off x="864" y="2592"/>
              <a:ext cx="2880" cy="288"/>
              <a:chOff x="864" y="1152"/>
              <a:chExt cx="2880" cy="288"/>
            </a:xfrm>
          </p:grpSpPr>
          <p:sp>
            <p:nvSpPr>
              <p:cNvPr id="14682" name="Rectangle 1045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83" name="Rectangle 1045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84" name="Rectangle 1046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85" name="Rectangle 1046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86" name="Rectangle 1046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87" name="Rectangle 1046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88" name="Rectangle 1046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89" name="Rectangle 1046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90" name="Rectangle 1046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91" name="Rectangle 1046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627" name="Group 10468"/>
            <p:cNvGrpSpPr>
              <a:grpSpLocks/>
            </p:cNvGrpSpPr>
            <p:nvPr/>
          </p:nvGrpSpPr>
          <p:grpSpPr bwMode="auto">
            <a:xfrm>
              <a:off x="864" y="2880"/>
              <a:ext cx="2880" cy="288"/>
              <a:chOff x="864" y="1152"/>
              <a:chExt cx="2880" cy="288"/>
            </a:xfrm>
          </p:grpSpPr>
          <p:sp>
            <p:nvSpPr>
              <p:cNvPr id="14672" name="Rectangle 1046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73" name="Rectangle 1047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74" name="Rectangle 1047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75" name="Rectangle 1047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76" name="Rectangle 1047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77" name="Rectangle 1047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78" name="Rectangle 1047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79" name="Rectangle 1047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80" name="Rectangle 1047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81" name="Rectangle 1047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628" name="Group 10479"/>
            <p:cNvGrpSpPr>
              <a:grpSpLocks/>
            </p:cNvGrpSpPr>
            <p:nvPr/>
          </p:nvGrpSpPr>
          <p:grpSpPr bwMode="auto">
            <a:xfrm>
              <a:off x="864" y="3168"/>
              <a:ext cx="2880" cy="288"/>
              <a:chOff x="864" y="1152"/>
              <a:chExt cx="2880" cy="288"/>
            </a:xfrm>
          </p:grpSpPr>
          <p:sp>
            <p:nvSpPr>
              <p:cNvPr id="14662" name="Rectangle 1048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63" name="Rectangle 1048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64" name="Rectangle 1048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65" name="Rectangle 1048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66" name="Rectangle 1048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67" name="Rectangle 1048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68" name="Rectangle 1048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69" name="Rectangle 1048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70" name="Rectangle 1048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71" name="Rectangle 1048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629" name="Group 10490"/>
            <p:cNvGrpSpPr>
              <a:grpSpLocks/>
            </p:cNvGrpSpPr>
            <p:nvPr/>
          </p:nvGrpSpPr>
          <p:grpSpPr bwMode="auto">
            <a:xfrm>
              <a:off x="864" y="3456"/>
              <a:ext cx="2880" cy="288"/>
              <a:chOff x="864" y="1152"/>
              <a:chExt cx="2880" cy="288"/>
            </a:xfrm>
          </p:grpSpPr>
          <p:sp>
            <p:nvSpPr>
              <p:cNvPr id="14652" name="Rectangle 1049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53" name="Rectangle 1049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54" name="Rectangle 1049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55" name="Rectangle 1049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56" name="Rectangle 1049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57" name="Rectangle 1049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58" name="Rectangle 1049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59" name="Rectangle 1049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60" name="Rectangle 1049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61" name="Rectangle 1050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630" name="Group 10501"/>
            <p:cNvGrpSpPr>
              <a:grpSpLocks/>
            </p:cNvGrpSpPr>
            <p:nvPr/>
          </p:nvGrpSpPr>
          <p:grpSpPr bwMode="auto">
            <a:xfrm>
              <a:off x="864" y="3744"/>
              <a:ext cx="2880" cy="288"/>
              <a:chOff x="864" y="1152"/>
              <a:chExt cx="2880" cy="288"/>
            </a:xfrm>
          </p:grpSpPr>
          <p:sp>
            <p:nvSpPr>
              <p:cNvPr id="14642" name="Rectangle 1050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43" name="Rectangle 1050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44" name="Rectangle 1050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45" name="Rectangle 1050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46" name="Rectangle 1050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47" name="Rectangle 1050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48" name="Rectangle 1050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49" name="Rectangle 1050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50" name="Rectangle 1051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51" name="Rectangle 1051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631" name="Group 10512"/>
            <p:cNvGrpSpPr>
              <a:grpSpLocks/>
            </p:cNvGrpSpPr>
            <p:nvPr/>
          </p:nvGrpSpPr>
          <p:grpSpPr bwMode="auto">
            <a:xfrm>
              <a:off x="864" y="3744"/>
              <a:ext cx="2880" cy="288"/>
              <a:chOff x="864" y="1152"/>
              <a:chExt cx="2880" cy="288"/>
            </a:xfrm>
          </p:grpSpPr>
          <p:sp>
            <p:nvSpPr>
              <p:cNvPr id="14632" name="Rectangle 1051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33" name="Rectangle 1051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34" name="Rectangle 1051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35" name="Rectangle 1051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36" name="Rectangle 1051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37" name="Rectangle 1051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38" name="Rectangle 1051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39" name="Rectangle 1052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40" name="Rectangle 1052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41" name="Rectangle 1052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64" name="Group 10523"/>
          <p:cNvGrpSpPr>
            <a:grpSpLocks/>
          </p:cNvGrpSpPr>
          <p:nvPr/>
        </p:nvGrpSpPr>
        <p:grpSpPr bwMode="auto">
          <a:xfrm flipV="1">
            <a:off x="4495800" y="5486400"/>
            <a:ext cx="457200" cy="457200"/>
            <a:chOff x="864" y="1152"/>
            <a:chExt cx="2880" cy="2880"/>
          </a:xfrm>
        </p:grpSpPr>
        <p:grpSp>
          <p:nvGrpSpPr>
            <p:cNvPr id="14500" name="Group 10524"/>
            <p:cNvGrpSpPr>
              <a:grpSpLocks/>
            </p:cNvGrpSpPr>
            <p:nvPr/>
          </p:nvGrpSpPr>
          <p:grpSpPr bwMode="auto">
            <a:xfrm>
              <a:off x="864" y="1152"/>
              <a:ext cx="2880" cy="288"/>
              <a:chOff x="864" y="1152"/>
              <a:chExt cx="2880" cy="288"/>
            </a:xfrm>
          </p:grpSpPr>
          <p:sp>
            <p:nvSpPr>
              <p:cNvPr id="14611" name="Rectangle 1052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12" name="Rectangle 1052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13" name="Rectangle 1052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14" name="Rectangle 1052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15" name="Rectangle 1052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16" name="Rectangle 1053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17" name="Rectangle 1053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18" name="Rectangle 1053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19" name="Rectangle 1053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20" name="Rectangle 1053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501" name="Group 10535"/>
            <p:cNvGrpSpPr>
              <a:grpSpLocks/>
            </p:cNvGrpSpPr>
            <p:nvPr/>
          </p:nvGrpSpPr>
          <p:grpSpPr bwMode="auto">
            <a:xfrm>
              <a:off x="864" y="1440"/>
              <a:ext cx="2880" cy="288"/>
              <a:chOff x="864" y="1152"/>
              <a:chExt cx="2880" cy="288"/>
            </a:xfrm>
          </p:grpSpPr>
          <p:sp>
            <p:nvSpPr>
              <p:cNvPr id="14601" name="Rectangle 1053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02" name="Rectangle 1053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03" name="Rectangle 1053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04" name="Rectangle 1053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05" name="Rectangle 1054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06" name="Rectangle 1054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07" name="Rectangle 1054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08" name="Rectangle 1054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09" name="Rectangle 1054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10" name="Rectangle 1054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502" name="Group 10546"/>
            <p:cNvGrpSpPr>
              <a:grpSpLocks/>
            </p:cNvGrpSpPr>
            <p:nvPr/>
          </p:nvGrpSpPr>
          <p:grpSpPr bwMode="auto">
            <a:xfrm>
              <a:off x="864" y="1728"/>
              <a:ext cx="2880" cy="288"/>
              <a:chOff x="864" y="1152"/>
              <a:chExt cx="2880" cy="288"/>
            </a:xfrm>
          </p:grpSpPr>
          <p:sp>
            <p:nvSpPr>
              <p:cNvPr id="14591" name="Rectangle 1054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92" name="Rectangle 1054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93" name="Rectangle 1054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94" name="Rectangle 1055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95" name="Rectangle 1055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96" name="Rectangle 1055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97" name="Rectangle 1055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98" name="Rectangle 1055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99" name="Rectangle 1055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600" name="Rectangle 1055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503" name="Group 10557"/>
            <p:cNvGrpSpPr>
              <a:grpSpLocks/>
            </p:cNvGrpSpPr>
            <p:nvPr/>
          </p:nvGrpSpPr>
          <p:grpSpPr bwMode="auto">
            <a:xfrm>
              <a:off x="864" y="2016"/>
              <a:ext cx="2880" cy="288"/>
              <a:chOff x="864" y="1152"/>
              <a:chExt cx="2880" cy="288"/>
            </a:xfrm>
          </p:grpSpPr>
          <p:sp>
            <p:nvSpPr>
              <p:cNvPr id="14581" name="Rectangle 1055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82" name="Rectangle 1055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83" name="Rectangle 1056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84" name="Rectangle 1056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85" name="Rectangle 1056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86" name="Rectangle 1056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87" name="Rectangle 1056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88" name="Rectangle 1056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89" name="Rectangle 1056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90" name="Rectangle 1056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504" name="Group 10568"/>
            <p:cNvGrpSpPr>
              <a:grpSpLocks/>
            </p:cNvGrpSpPr>
            <p:nvPr/>
          </p:nvGrpSpPr>
          <p:grpSpPr bwMode="auto">
            <a:xfrm>
              <a:off x="864" y="2304"/>
              <a:ext cx="2880" cy="288"/>
              <a:chOff x="864" y="1152"/>
              <a:chExt cx="2880" cy="288"/>
            </a:xfrm>
          </p:grpSpPr>
          <p:sp>
            <p:nvSpPr>
              <p:cNvPr id="14571" name="Rectangle 1056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72" name="Rectangle 1057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73" name="Rectangle 1057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74" name="Rectangle 1057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75" name="Rectangle 1057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76" name="Rectangle 1057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77" name="Rectangle 1057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78" name="Rectangle 1057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79" name="Rectangle 1057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80" name="Rectangle 1057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505" name="Group 10579"/>
            <p:cNvGrpSpPr>
              <a:grpSpLocks/>
            </p:cNvGrpSpPr>
            <p:nvPr/>
          </p:nvGrpSpPr>
          <p:grpSpPr bwMode="auto">
            <a:xfrm>
              <a:off x="864" y="2592"/>
              <a:ext cx="2880" cy="288"/>
              <a:chOff x="864" y="1152"/>
              <a:chExt cx="2880" cy="288"/>
            </a:xfrm>
          </p:grpSpPr>
          <p:sp>
            <p:nvSpPr>
              <p:cNvPr id="14561" name="Rectangle 1058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62" name="Rectangle 1058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63" name="Rectangle 1058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64" name="Rectangle 1058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65" name="Rectangle 1058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66" name="Rectangle 1058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67" name="Rectangle 1058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68" name="Rectangle 1058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69" name="Rectangle 1058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70" name="Rectangle 1058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506" name="Group 10590"/>
            <p:cNvGrpSpPr>
              <a:grpSpLocks/>
            </p:cNvGrpSpPr>
            <p:nvPr/>
          </p:nvGrpSpPr>
          <p:grpSpPr bwMode="auto">
            <a:xfrm>
              <a:off x="864" y="2880"/>
              <a:ext cx="2880" cy="288"/>
              <a:chOff x="864" y="1152"/>
              <a:chExt cx="2880" cy="288"/>
            </a:xfrm>
          </p:grpSpPr>
          <p:sp>
            <p:nvSpPr>
              <p:cNvPr id="14551" name="Rectangle 1059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52" name="Rectangle 1059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53" name="Rectangle 1059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54" name="Rectangle 1059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55" name="Rectangle 1059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56" name="Rectangle 1059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57" name="Rectangle 1059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58" name="Rectangle 1059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59" name="Rectangle 1059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60" name="Rectangle 1060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507" name="Group 10601"/>
            <p:cNvGrpSpPr>
              <a:grpSpLocks/>
            </p:cNvGrpSpPr>
            <p:nvPr/>
          </p:nvGrpSpPr>
          <p:grpSpPr bwMode="auto">
            <a:xfrm>
              <a:off x="864" y="3168"/>
              <a:ext cx="2880" cy="288"/>
              <a:chOff x="864" y="1152"/>
              <a:chExt cx="2880" cy="288"/>
            </a:xfrm>
          </p:grpSpPr>
          <p:sp>
            <p:nvSpPr>
              <p:cNvPr id="14541" name="Rectangle 1060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42" name="Rectangle 1060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43" name="Rectangle 1060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44" name="Rectangle 1060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45" name="Rectangle 1060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46" name="Rectangle 1060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47" name="Rectangle 1060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48" name="Rectangle 1060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49" name="Rectangle 1061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50" name="Rectangle 1061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508" name="Group 10612"/>
            <p:cNvGrpSpPr>
              <a:grpSpLocks/>
            </p:cNvGrpSpPr>
            <p:nvPr/>
          </p:nvGrpSpPr>
          <p:grpSpPr bwMode="auto">
            <a:xfrm>
              <a:off x="864" y="3456"/>
              <a:ext cx="2880" cy="288"/>
              <a:chOff x="864" y="1152"/>
              <a:chExt cx="2880" cy="288"/>
            </a:xfrm>
          </p:grpSpPr>
          <p:sp>
            <p:nvSpPr>
              <p:cNvPr id="14531" name="Rectangle 1061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32" name="Rectangle 1061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33" name="Rectangle 1061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34" name="Rectangle 1061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35" name="Rectangle 1061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36" name="Rectangle 1061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37" name="Rectangle 1061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38" name="Rectangle 1062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39" name="Rectangle 1062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40" name="Rectangle 1062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509" name="Group 10623"/>
            <p:cNvGrpSpPr>
              <a:grpSpLocks/>
            </p:cNvGrpSpPr>
            <p:nvPr/>
          </p:nvGrpSpPr>
          <p:grpSpPr bwMode="auto">
            <a:xfrm>
              <a:off x="864" y="3744"/>
              <a:ext cx="2880" cy="288"/>
              <a:chOff x="864" y="1152"/>
              <a:chExt cx="2880" cy="288"/>
            </a:xfrm>
          </p:grpSpPr>
          <p:sp>
            <p:nvSpPr>
              <p:cNvPr id="14521" name="Rectangle 1062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22" name="Rectangle 1062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23" name="Rectangle 1062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24" name="Rectangle 1062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25" name="Rectangle 1062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26" name="Rectangle 1062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27" name="Rectangle 1063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28" name="Rectangle 1063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29" name="Rectangle 1063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30" name="Rectangle 1063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510" name="Group 10634"/>
            <p:cNvGrpSpPr>
              <a:grpSpLocks/>
            </p:cNvGrpSpPr>
            <p:nvPr/>
          </p:nvGrpSpPr>
          <p:grpSpPr bwMode="auto">
            <a:xfrm>
              <a:off x="864" y="3744"/>
              <a:ext cx="2880" cy="288"/>
              <a:chOff x="864" y="1152"/>
              <a:chExt cx="2880" cy="288"/>
            </a:xfrm>
          </p:grpSpPr>
          <p:sp>
            <p:nvSpPr>
              <p:cNvPr id="14511" name="Rectangle 1063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12" name="Rectangle 1063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13" name="Rectangle 1063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14" name="Rectangle 1063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15" name="Rectangle 1063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16" name="Rectangle 1064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17" name="Rectangle 1064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18" name="Rectangle 1064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19" name="Rectangle 1064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520" name="Rectangle 1064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4365" name="Group 10645"/>
          <p:cNvGrpSpPr>
            <a:grpSpLocks/>
          </p:cNvGrpSpPr>
          <p:nvPr/>
        </p:nvGrpSpPr>
        <p:grpSpPr bwMode="auto">
          <a:xfrm flipV="1">
            <a:off x="3810000" y="5486400"/>
            <a:ext cx="457200" cy="457200"/>
            <a:chOff x="864" y="1152"/>
            <a:chExt cx="2880" cy="2880"/>
          </a:xfrm>
        </p:grpSpPr>
        <p:grpSp>
          <p:nvGrpSpPr>
            <p:cNvPr id="14379" name="Group 10646"/>
            <p:cNvGrpSpPr>
              <a:grpSpLocks/>
            </p:cNvGrpSpPr>
            <p:nvPr/>
          </p:nvGrpSpPr>
          <p:grpSpPr bwMode="auto">
            <a:xfrm>
              <a:off x="864" y="1152"/>
              <a:ext cx="2880" cy="288"/>
              <a:chOff x="864" y="1152"/>
              <a:chExt cx="2880" cy="288"/>
            </a:xfrm>
          </p:grpSpPr>
          <p:sp>
            <p:nvSpPr>
              <p:cNvPr id="14490" name="Rectangle 1064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91" name="Rectangle 1064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92" name="Rectangle 1064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93" name="Rectangle 1065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94" name="Rectangle 1065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95" name="Rectangle 1065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96" name="Rectangle 1065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97" name="Rectangle 1065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98" name="Rectangle 1065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99" name="Rectangle 1065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380" name="Group 10657"/>
            <p:cNvGrpSpPr>
              <a:grpSpLocks/>
            </p:cNvGrpSpPr>
            <p:nvPr/>
          </p:nvGrpSpPr>
          <p:grpSpPr bwMode="auto">
            <a:xfrm>
              <a:off x="864" y="1440"/>
              <a:ext cx="2880" cy="288"/>
              <a:chOff x="864" y="1152"/>
              <a:chExt cx="2880" cy="288"/>
            </a:xfrm>
          </p:grpSpPr>
          <p:sp>
            <p:nvSpPr>
              <p:cNvPr id="14480" name="Rectangle 10658"/>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81" name="Rectangle 10659"/>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82" name="Rectangle 10660"/>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83" name="Rectangle 10661"/>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84" name="Rectangle 10662"/>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85" name="Rectangle 10663"/>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86" name="Rectangle 10664"/>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87" name="Rectangle 10665"/>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88" name="Rectangle 10666"/>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89" name="Rectangle 10667"/>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381" name="Group 10668"/>
            <p:cNvGrpSpPr>
              <a:grpSpLocks/>
            </p:cNvGrpSpPr>
            <p:nvPr/>
          </p:nvGrpSpPr>
          <p:grpSpPr bwMode="auto">
            <a:xfrm>
              <a:off x="864" y="1728"/>
              <a:ext cx="2880" cy="288"/>
              <a:chOff x="864" y="1152"/>
              <a:chExt cx="2880" cy="288"/>
            </a:xfrm>
          </p:grpSpPr>
          <p:sp>
            <p:nvSpPr>
              <p:cNvPr id="14470" name="Rectangle 10669"/>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71" name="Rectangle 10670"/>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72" name="Rectangle 10671"/>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73" name="Rectangle 10672"/>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74" name="Rectangle 10673"/>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75" name="Rectangle 10674"/>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76" name="Rectangle 10675"/>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77" name="Rectangle 10676"/>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78" name="Rectangle 10677"/>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79" name="Rectangle 10678"/>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382" name="Group 10679"/>
            <p:cNvGrpSpPr>
              <a:grpSpLocks/>
            </p:cNvGrpSpPr>
            <p:nvPr/>
          </p:nvGrpSpPr>
          <p:grpSpPr bwMode="auto">
            <a:xfrm>
              <a:off x="864" y="2016"/>
              <a:ext cx="2880" cy="288"/>
              <a:chOff x="864" y="1152"/>
              <a:chExt cx="2880" cy="288"/>
            </a:xfrm>
          </p:grpSpPr>
          <p:sp>
            <p:nvSpPr>
              <p:cNvPr id="14460" name="Rectangle 10680"/>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61" name="Rectangle 10681"/>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62" name="Rectangle 10682"/>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63" name="Rectangle 10683"/>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64" name="Rectangle 10684"/>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65" name="Rectangle 10685"/>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66" name="Rectangle 10686"/>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67" name="Rectangle 10687"/>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68" name="Rectangle 10688"/>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69" name="Rectangle 10689"/>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383" name="Group 10690"/>
            <p:cNvGrpSpPr>
              <a:grpSpLocks/>
            </p:cNvGrpSpPr>
            <p:nvPr/>
          </p:nvGrpSpPr>
          <p:grpSpPr bwMode="auto">
            <a:xfrm>
              <a:off x="864" y="2304"/>
              <a:ext cx="2880" cy="288"/>
              <a:chOff x="864" y="1152"/>
              <a:chExt cx="2880" cy="288"/>
            </a:xfrm>
          </p:grpSpPr>
          <p:sp>
            <p:nvSpPr>
              <p:cNvPr id="14450" name="Rectangle 10691"/>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51" name="Rectangle 10692"/>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52" name="Rectangle 10693"/>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53" name="Rectangle 10694"/>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54" name="Rectangle 10695"/>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55" name="Rectangle 10696"/>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56" name="Rectangle 10697"/>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57" name="Rectangle 10698"/>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58" name="Rectangle 10699"/>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59" name="Rectangle 10700"/>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384" name="Group 10701"/>
            <p:cNvGrpSpPr>
              <a:grpSpLocks/>
            </p:cNvGrpSpPr>
            <p:nvPr/>
          </p:nvGrpSpPr>
          <p:grpSpPr bwMode="auto">
            <a:xfrm>
              <a:off x="864" y="2592"/>
              <a:ext cx="2880" cy="288"/>
              <a:chOff x="864" y="1152"/>
              <a:chExt cx="2880" cy="288"/>
            </a:xfrm>
          </p:grpSpPr>
          <p:sp>
            <p:nvSpPr>
              <p:cNvPr id="14440" name="Rectangle 10702"/>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41" name="Rectangle 10703"/>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42" name="Rectangle 10704"/>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43" name="Rectangle 10705"/>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44" name="Rectangle 10706"/>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45" name="Rectangle 10707"/>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46" name="Rectangle 10708"/>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47" name="Rectangle 10709"/>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48" name="Rectangle 10710"/>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49" name="Rectangle 10711"/>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385" name="Group 10712"/>
            <p:cNvGrpSpPr>
              <a:grpSpLocks/>
            </p:cNvGrpSpPr>
            <p:nvPr/>
          </p:nvGrpSpPr>
          <p:grpSpPr bwMode="auto">
            <a:xfrm>
              <a:off x="864" y="2880"/>
              <a:ext cx="2880" cy="288"/>
              <a:chOff x="864" y="1152"/>
              <a:chExt cx="2880" cy="288"/>
            </a:xfrm>
          </p:grpSpPr>
          <p:sp>
            <p:nvSpPr>
              <p:cNvPr id="14430" name="Rectangle 10713"/>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31" name="Rectangle 10714"/>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32" name="Rectangle 10715"/>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33" name="Rectangle 10716"/>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34" name="Rectangle 10717"/>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35" name="Rectangle 10718"/>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36" name="Rectangle 10719"/>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37" name="Rectangle 10720"/>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38" name="Rectangle 10721"/>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39" name="Rectangle 10722"/>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386" name="Group 10723"/>
            <p:cNvGrpSpPr>
              <a:grpSpLocks/>
            </p:cNvGrpSpPr>
            <p:nvPr/>
          </p:nvGrpSpPr>
          <p:grpSpPr bwMode="auto">
            <a:xfrm>
              <a:off x="864" y="3168"/>
              <a:ext cx="2880" cy="288"/>
              <a:chOff x="864" y="1152"/>
              <a:chExt cx="2880" cy="288"/>
            </a:xfrm>
          </p:grpSpPr>
          <p:sp>
            <p:nvSpPr>
              <p:cNvPr id="14420" name="Rectangle 10724"/>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21" name="Rectangle 10725"/>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22" name="Rectangle 10726"/>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23" name="Rectangle 10727"/>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24" name="Rectangle 10728"/>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25" name="Rectangle 10729"/>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26" name="Rectangle 10730"/>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27" name="Rectangle 10731"/>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28" name="Rectangle 10732"/>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29" name="Rectangle 10733"/>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387" name="Group 10734"/>
            <p:cNvGrpSpPr>
              <a:grpSpLocks/>
            </p:cNvGrpSpPr>
            <p:nvPr/>
          </p:nvGrpSpPr>
          <p:grpSpPr bwMode="auto">
            <a:xfrm>
              <a:off x="864" y="3456"/>
              <a:ext cx="2880" cy="288"/>
              <a:chOff x="864" y="1152"/>
              <a:chExt cx="2880" cy="288"/>
            </a:xfrm>
          </p:grpSpPr>
          <p:sp>
            <p:nvSpPr>
              <p:cNvPr id="14410" name="Rectangle 10735"/>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11" name="Rectangle 10736"/>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12" name="Rectangle 10737"/>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13" name="Rectangle 10738"/>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14" name="Rectangle 10739"/>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15" name="Rectangle 10740"/>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16" name="Rectangle 10741"/>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17" name="Rectangle 10742"/>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18" name="Rectangle 10743"/>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19" name="Rectangle 10744"/>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388" name="Group 10745"/>
            <p:cNvGrpSpPr>
              <a:grpSpLocks/>
            </p:cNvGrpSpPr>
            <p:nvPr/>
          </p:nvGrpSpPr>
          <p:grpSpPr bwMode="auto">
            <a:xfrm>
              <a:off x="864" y="3744"/>
              <a:ext cx="2880" cy="288"/>
              <a:chOff x="864" y="1152"/>
              <a:chExt cx="2880" cy="288"/>
            </a:xfrm>
          </p:grpSpPr>
          <p:sp>
            <p:nvSpPr>
              <p:cNvPr id="14400" name="Rectangle 10746"/>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01" name="Rectangle 10747"/>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02" name="Rectangle 10748"/>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03" name="Rectangle 10749"/>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04" name="Rectangle 10750"/>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05" name="Rectangle 10751"/>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06" name="Rectangle 10752"/>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07" name="Rectangle 10753"/>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08" name="Rectangle 10754"/>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409" name="Rectangle 10755"/>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389" name="Group 10756"/>
            <p:cNvGrpSpPr>
              <a:grpSpLocks/>
            </p:cNvGrpSpPr>
            <p:nvPr/>
          </p:nvGrpSpPr>
          <p:grpSpPr bwMode="auto">
            <a:xfrm>
              <a:off x="864" y="3744"/>
              <a:ext cx="2880" cy="288"/>
              <a:chOff x="864" y="1152"/>
              <a:chExt cx="2880" cy="288"/>
            </a:xfrm>
          </p:grpSpPr>
          <p:sp>
            <p:nvSpPr>
              <p:cNvPr id="14390" name="Rectangle 10757"/>
              <p:cNvSpPr>
                <a:spLocks noChangeArrowheads="1"/>
              </p:cNvSpPr>
              <p:nvPr/>
            </p:nvSpPr>
            <p:spPr bwMode="auto">
              <a:xfrm>
                <a:off x="86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91" name="Rectangle 10758"/>
              <p:cNvSpPr>
                <a:spLocks noChangeArrowheads="1"/>
              </p:cNvSpPr>
              <p:nvPr/>
            </p:nvSpPr>
            <p:spPr bwMode="auto">
              <a:xfrm>
                <a:off x="115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92" name="Rectangle 10759"/>
              <p:cNvSpPr>
                <a:spLocks noChangeArrowheads="1"/>
              </p:cNvSpPr>
              <p:nvPr/>
            </p:nvSpPr>
            <p:spPr bwMode="auto">
              <a:xfrm>
                <a:off x="144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93" name="Rectangle 10760"/>
              <p:cNvSpPr>
                <a:spLocks noChangeArrowheads="1"/>
              </p:cNvSpPr>
              <p:nvPr/>
            </p:nvSpPr>
            <p:spPr bwMode="auto">
              <a:xfrm>
                <a:off x="172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94" name="Rectangle 10761"/>
              <p:cNvSpPr>
                <a:spLocks noChangeArrowheads="1"/>
              </p:cNvSpPr>
              <p:nvPr/>
            </p:nvSpPr>
            <p:spPr bwMode="auto">
              <a:xfrm>
                <a:off x="201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95" name="Rectangle 10762"/>
              <p:cNvSpPr>
                <a:spLocks noChangeArrowheads="1"/>
              </p:cNvSpPr>
              <p:nvPr/>
            </p:nvSpPr>
            <p:spPr bwMode="auto">
              <a:xfrm>
                <a:off x="2304"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96" name="Rectangle 10763"/>
              <p:cNvSpPr>
                <a:spLocks noChangeArrowheads="1"/>
              </p:cNvSpPr>
              <p:nvPr/>
            </p:nvSpPr>
            <p:spPr bwMode="auto">
              <a:xfrm>
                <a:off x="2592"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97" name="Rectangle 10764"/>
              <p:cNvSpPr>
                <a:spLocks noChangeArrowheads="1"/>
              </p:cNvSpPr>
              <p:nvPr/>
            </p:nvSpPr>
            <p:spPr bwMode="auto">
              <a:xfrm>
                <a:off x="2880"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98" name="Rectangle 10765"/>
              <p:cNvSpPr>
                <a:spLocks noChangeArrowheads="1"/>
              </p:cNvSpPr>
              <p:nvPr/>
            </p:nvSpPr>
            <p:spPr bwMode="auto">
              <a:xfrm>
                <a:off x="3168"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99" name="Rectangle 10766"/>
              <p:cNvSpPr>
                <a:spLocks noChangeArrowheads="1"/>
              </p:cNvSpPr>
              <p:nvPr/>
            </p:nvSpPr>
            <p:spPr bwMode="auto">
              <a:xfrm>
                <a:off x="3456" y="1152"/>
                <a:ext cx="288" cy="288"/>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sp>
        <p:nvSpPr>
          <p:cNvPr id="14366" name="Text Box 11013"/>
          <p:cNvSpPr txBox="1">
            <a:spLocks noChangeArrowheads="1"/>
          </p:cNvSpPr>
          <p:nvPr/>
        </p:nvSpPr>
        <p:spPr bwMode="auto">
          <a:xfrm>
            <a:off x="2005884" y="121443"/>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dirty="0">
                <a:latin typeface=".VnTime" panose="020B7200000000000000" pitchFamily="34" charset="0"/>
              </a:rPr>
              <a:t>§</a:t>
            </a:r>
            <a:r>
              <a:rPr lang="en-US" altLang="en-US" b="1" dirty="0" err="1">
                <a:latin typeface=".VnTime" panose="020B7200000000000000" pitchFamily="34" charset="0"/>
              </a:rPr>
              <a:t>äc</a:t>
            </a:r>
            <a:r>
              <a:rPr lang="en-US" altLang="en-US" b="1" dirty="0">
                <a:latin typeface=".VnTime" panose="020B7200000000000000" pitchFamily="34" charset="0"/>
              </a:rPr>
              <a:t>, </a:t>
            </a:r>
            <a:r>
              <a:rPr lang="en-US" altLang="en-US" b="1" dirty="0" err="1">
                <a:latin typeface=".VnTime" panose="020B7200000000000000" pitchFamily="34" charset="0"/>
              </a:rPr>
              <a:t>viÕt</a:t>
            </a:r>
            <a:r>
              <a:rPr lang="en-US" altLang="en-US" b="1" dirty="0">
                <a:latin typeface=".VnTime" panose="020B7200000000000000" pitchFamily="34" charset="0"/>
              </a:rPr>
              <a:t>(</a:t>
            </a:r>
            <a:r>
              <a:rPr lang="en-US" altLang="en-US" b="1" dirty="0" err="1">
                <a:latin typeface=".VnTime" panose="020B7200000000000000" pitchFamily="34" charset="0"/>
              </a:rPr>
              <a:t>theo</a:t>
            </a:r>
            <a:r>
              <a:rPr lang="en-US" altLang="en-US" b="1" dirty="0">
                <a:latin typeface=".VnTime" panose="020B7200000000000000" pitchFamily="34" charset="0"/>
              </a:rPr>
              <a:t> </a:t>
            </a:r>
            <a:r>
              <a:rPr lang="en-US" altLang="en-US" b="1" dirty="0" err="1">
                <a:latin typeface=".VnTime" panose="020B7200000000000000" pitchFamily="34" charset="0"/>
              </a:rPr>
              <a:t>mÉu</a:t>
            </a:r>
            <a:r>
              <a:rPr lang="en-US" altLang="en-US" b="1" dirty="0">
                <a:latin typeface=".VnTime" panose="020B7200000000000000" pitchFamily="34" charset="0"/>
              </a:rPr>
              <a:t>)</a:t>
            </a:r>
          </a:p>
        </p:txBody>
      </p:sp>
      <p:sp>
        <p:nvSpPr>
          <p:cNvPr id="14367" name="Line 11030"/>
          <p:cNvSpPr>
            <a:spLocks noChangeShapeType="1"/>
          </p:cNvSpPr>
          <p:nvPr/>
        </p:nvSpPr>
        <p:spPr bwMode="auto">
          <a:xfrm>
            <a:off x="6477000" y="1981200"/>
            <a:ext cx="2895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68" name="Line 11031"/>
          <p:cNvSpPr>
            <a:spLocks noChangeShapeType="1"/>
          </p:cNvSpPr>
          <p:nvPr/>
        </p:nvSpPr>
        <p:spPr bwMode="auto">
          <a:xfrm>
            <a:off x="6400800" y="1295400"/>
            <a:ext cx="29718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69" name="Line 11032"/>
          <p:cNvSpPr>
            <a:spLocks noChangeShapeType="1"/>
          </p:cNvSpPr>
          <p:nvPr/>
        </p:nvSpPr>
        <p:spPr bwMode="auto">
          <a:xfrm>
            <a:off x="6400800" y="3429000"/>
            <a:ext cx="2895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70" name="Line 11033"/>
          <p:cNvSpPr>
            <a:spLocks noChangeShapeType="1"/>
          </p:cNvSpPr>
          <p:nvPr/>
        </p:nvSpPr>
        <p:spPr bwMode="auto">
          <a:xfrm>
            <a:off x="6400800" y="4038600"/>
            <a:ext cx="2895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71" name="Line 11034"/>
          <p:cNvSpPr>
            <a:spLocks noChangeShapeType="1"/>
          </p:cNvSpPr>
          <p:nvPr/>
        </p:nvSpPr>
        <p:spPr bwMode="auto">
          <a:xfrm>
            <a:off x="6096000" y="5334000"/>
            <a:ext cx="2895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72" name="Line 11035"/>
          <p:cNvSpPr>
            <a:spLocks noChangeShapeType="1"/>
          </p:cNvSpPr>
          <p:nvPr/>
        </p:nvSpPr>
        <p:spPr bwMode="auto">
          <a:xfrm>
            <a:off x="6172200" y="5867400"/>
            <a:ext cx="2895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3504" name="Text Box 11040"/>
          <p:cNvSpPr txBox="1">
            <a:spLocks noChangeArrowheads="1"/>
          </p:cNvSpPr>
          <p:nvPr/>
        </p:nvSpPr>
        <p:spPr bwMode="auto">
          <a:xfrm>
            <a:off x="7543800" y="865032"/>
            <a:ext cx="99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a:solidFill>
                  <a:srgbClr val="FF0000"/>
                </a:solidFill>
                <a:latin typeface="Times New Roman" panose="02020603050405020304" pitchFamily="18" charset="0"/>
              </a:rPr>
              <a:t>700</a:t>
            </a:r>
          </a:p>
        </p:txBody>
      </p:sp>
      <p:sp>
        <p:nvSpPr>
          <p:cNvPr id="73505" name="Text Box 11041"/>
          <p:cNvSpPr txBox="1">
            <a:spLocks noChangeArrowheads="1"/>
          </p:cNvSpPr>
          <p:nvPr/>
        </p:nvSpPr>
        <p:spPr bwMode="auto">
          <a:xfrm>
            <a:off x="7377447" y="1588396"/>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dirty="0" err="1">
                <a:solidFill>
                  <a:srgbClr val="FF0000"/>
                </a:solidFill>
                <a:latin typeface="Times New Roman" panose="02020603050405020304" pitchFamily="18" charset="0"/>
              </a:rPr>
              <a:t>bảy</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trăm</a:t>
            </a:r>
            <a:r>
              <a:rPr lang="en-US" altLang="en-US" sz="2800" b="1" dirty="0">
                <a:solidFill>
                  <a:srgbClr val="FF0000"/>
                </a:solidFill>
                <a:latin typeface="Times New Roman" panose="02020603050405020304" pitchFamily="18" charset="0"/>
              </a:rPr>
              <a:t> </a:t>
            </a:r>
          </a:p>
        </p:txBody>
      </p:sp>
      <p:sp>
        <p:nvSpPr>
          <p:cNvPr id="73506" name="Text Box 11042"/>
          <p:cNvSpPr txBox="1">
            <a:spLocks noChangeArrowheads="1"/>
          </p:cNvSpPr>
          <p:nvPr/>
        </p:nvSpPr>
        <p:spPr bwMode="auto">
          <a:xfrm>
            <a:off x="7391400" y="2997558"/>
            <a:ext cx="152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a:solidFill>
                  <a:srgbClr val="0000FF"/>
                </a:solidFill>
                <a:latin typeface="Times New Roman" panose="02020603050405020304" pitchFamily="18" charset="0"/>
              </a:rPr>
              <a:t>800</a:t>
            </a:r>
          </a:p>
        </p:txBody>
      </p:sp>
      <p:sp>
        <p:nvSpPr>
          <p:cNvPr id="73507" name="Text Box 11043"/>
          <p:cNvSpPr txBox="1">
            <a:spLocks noChangeArrowheads="1"/>
          </p:cNvSpPr>
          <p:nvPr/>
        </p:nvSpPr>
        <p:spPr bwMode="auto">
          <a:xfrm>
            <a:off x="7162800" y="3582474"/>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dirty="0" err="1">
                <a:solidFill>
                  <a:srgbClr val="0000FF"/>
                </a:solidFill>
                <a:latin typeface="Times New Roman" panose="02020603050405020304" pitchFamily="18" charset="0"/>
              </a:rPr>
              <a:t>tám</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trăm</a:t>
            </a:r>
            <a:r>
              <a:rPr lang="en-US" altLang="en-US" sz="3200" b="1" dirty="0">
                <a:solidFill>
                  <a:srgbClr val="0000FF"/>
                </a:solidFill>
                <a:latin typeface="Times New Roman" panose="02020603050405020304" pitchFamily="18" charset="0"/>
              </a:rPr>
              <a:t> </a:t>
            </a:r>
          </a:p>
        </p:txBody>
      </p:sp>
      <p:sp>
        <p:nvSpPr>
          <p:cNvPr id="73508" name="Text Box 11044"/>
          <p:cNvSpPr txBox="1">
            <a:spLocks noChangeArrowheads="1"/>
          </p:cNvSpPr>
          <p:nvPr/>
        </p:nvSpPr>
        <p:spPr bwMode="auto">
          <a:xfrm>
            <a:off x="7657563" y="4876800"/>
            <a:ext cx="99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a:solidFill>
                  <a:srgbClr val="FF0000"/>
                </a:solidFill>
                <a:latin typeface="Times New Roman" panose="02020603050405020304" pitchFamily="18" charset="0"/>
              </a:rPr>
              <a:t>900</a:t>
            </a:r>
          </a:p>
        </p:txBody>
      </p:sp>
      <p:sp>
        <p:nvSpPr>
          <p:cNvPr id="73509" name="Text Box 11045"/>
          <p:cNvSpPr txBox="1">
            <a:spLocks noChangeArrowheads="1"/>
          </p:cNvSpPr>
          <p:nvPr/>
        </p:nvSpPr>
        <p:spPr bwMode="auto">
          <a:xfrm>
            <a:off x="7086600" y="5423795"/>
            <a:ext cx="2667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dirty="0" err="1">
                <a:solidFill>
                  <a:srgbClr val="FF0000"/>
                </a:solidFill>
                <a:latin typeface="Times New Roman" panose="02020603050405020304" pitchFamily="18" charset="0"/>
              </a:rPr>
              <a:t>chín</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trăm</a:t>
            </a:r>
            <a:r>
              <a:rPr lang="en-US" altLang="en-US" sz="3200" b="1" dirty="0">
                <a:solidFill>
                  <a:srgbClr val="FF0000"/>
                </a:solidFill>
                <a:latin typeface="Times New Roman" panose="02020603050405020304" pitchFamily="18" charset="0"/>
              </a:rPr>
              <a:t> </a:t>
            </a:r>
          </a:p>
        </p:txBody>
      </p:sp>
    </p:spTree>
    <p:extLst>
      <p:ext uri="{BB962C8B-B14F-4D97-AF65-F5344CB8AC3E}">
        <p14:creationId xmlns:p14="http://schemas.microsoft.com/office/powerpoint/2010/main" val="2396199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3504"/>
                                        </p:tgtEl>
                                        <p:attrNameLst>
                                          <p:attrName>style.visibility</p:attrName>
                                        </p:attrNameLst>
                                      </p:cBhvr>
                                      <p:to>
                                        <p:strVal val="visible"/>
                                      </p:to>
                                    </p:set>
                                    <p:anim calcmode="lin" valueType="num">
                                      <p:cBhvr>
                                        <p:cTn id="7" dur="1000" fill="hold"/>
                                        <p:tgtEl>
                                          <p:spTgt spid="73504"/>
                                        </p:tgtEl>
                                        <p:attrNameLst>
                                          <p:attrName>ppt_x</p:attrName>
                                        </p:attrNameLst>
                                      </p:cBhvr>
                                      <p:tavLst>
                                        <p:tav tm="0">
                                          <p:val>
                                            <p:strVal val="#ppt_x-.2"/>
                                          </p:val>
                                        </p:tav>
                                        <p:tav tm="100000">
                                          <p:val>
                                            <p:strVal val="#ppt_x"/>
                                          </p:val>
                                        </p:tav>
                                      </p:tavLst>
                                    </p:anim>
                                    <p:anim calcmode="lin" valueType="num">
                                      <p:cBhvr>
                                        <p:cTn id="8" dur="1000" fill="hold"/>
                                        <p:tgtEl>
                                          <p:spTgt spid="73504"/>
                                        </p:tgtEl>
                                        <p:attrNameLst>
                                          <p:attrName>ppt_y</p:attrName>
                                        </p:attrNameLst>
                                      </p:cBhvr>
                                      <p:tavLst>
                                        <p:tav tm="0">
                                          <p:val>
                                            <p:strVal val="#ppt_y"/>
                                          </p:val>
                                        </p:tav>
                                        <p:tav tm="100000">
                                          <p:val>
                                            <p:strVal val="#ppt_y"/>
                                          </p:val>
                                        </p:tav>
                                      </p:tavLst>
                                    </p:anim>
                                    <p:animEffect transition="in" filter="wipe(right)" prLst="gradientSize: 0.1">
                                      <p:cBhvr>
                                        <p:cTn id="9" dur="1000"/>
                                        <p:tgtEl>
                                          <p:spTgt spid="7350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73505"/>
                                        </p:tgtEl>
                                        <p:attrNameLst>
                                          <p:attrName>style.visibility</p:attrName>
                                        </p:attrNameLst>
                                      </p:cBhvr>
                                      <p:to>
                                        <p:strVal val="visible"/>
                                      </p:to>
                                    </p:set>
                                    <p:anim calcmode="lin" valueType="num">
                                      <p:cBhvr>
                                        <p:cTn id="14" dur="1000" fill="hold"/>
                                        <p:tgtEl>
                                          <p:spTgt spid="73505"/>
                                        </p:tgtEl>
                                        <p:attrNameLst>
                                          <p:attrName>ppt_x</p:attrName>
                                        </p:attrNameLst>
                                      </p:cBhvr>
                                      <p:tavLst>
                                        <p:tav tm="0">
                                          <p:val>
                                            <p:strVal val="#ppt_x-.2"/>
                                          </p:val>
                                        </p:tav>
                                        <p:tav tm="100000">
                                          <p:val>
                                            <p:strVal val="#ppt_x"/>
                                          </p:val>
                                        </p:tav>
                                      </p:tavLst>
                                    </p:anim>
                                    <p:anim calcmode="lin" valueType="num">
                                      <p:cBhvr>
                                        <p:cTn id="15" dur="1000" fill="hold"/>
                                        <p:tgtEl>
                                          <p:spTgt spid="7350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350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73506"/>
                                        </p:tgtEl>
                                        <p:attrNameLst>
                                          <p:attrName>style.visibility</p:attrName>
                                        </p:attrNameLst>
                                      </p:cBhvr>
                                      <p:to>
                                        <p:strVal val="visible"/>
                                      </p:to>
                                    </p:set>
                                    <p:anim calcmode="lin" valueType="num">
                                      <p:cBhvr>
                                        <p:cTn id="21" dur="1000" fill="hold"/>
                                        <p:tgtEl>
                                          <p:spTgt spid="73506"/>
                                        </p:tgtEl>
                                        <p:attrNameLst>
                                          <p:attrName>ppt_x</p:attrName>
                                        </p:attrNameLst>
                                      </p:cBhvr>
                                      <p:tavLst>
                                        <p:tav tm="0">
                                          <p:val>
                                            <p:strVal val="#ppt_x-.2"/>
                                          </p:val>
                                        </p:tav>
                                        <p:tav tm="100000">
                                          <p:val>
                                            <p:strVal val="#ppt_x"/>
                                          </p:val>
                                        </p:tav>
                                      </p:tavLst>
                                    </p:anim>
                                    <p:anim calcmode="lin" valueType="num">
                                      <p:cBhvr>
                                        <p:cTn id="22" dur="1000" fill="hold"/>
                                        <p:tgtEl>
                                          <p:spTgt spid="7350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7350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73507"/>
                                        </p:tgtEl>
                                        <p:attrNameLst>
                                          <p:attrName>style.visibility</p:attrName>
                                        </p:attrNameLst>
                                      </p:cBhvr>
                                      <p:to>
                                        <p:strVal val="visible"/>
                                      </p:to>
                                    </p:set>
                                    <p:anim calcmode="lin" valueType="num">
                                      <p:cBhvr>
                                        <p:cTn id="28" dur="1000" fill="hold"/>
                                        <p:tgtEl>
                                          <p:spTgt spid="73507"/>
                                        </p:tgtEl>
                                        <p:attrNameLst>
                                          <p:attrName>ppt_x</p:attrName>
                                        </p:attrNameLst>
                                      </p:cBhvr>
                                      <p:tavLst>
                                        <p:tav tm="0">
                                          <p:val>
                                            <p:strVal val="#ppt_x-.2"/>
                                          </p:val>
                                        </p:tav>
                                        <p:tav tm="100000">
                                          <p:val>
                                            <p:strVal val="#ppt_x"/>
                                          </p:val>
                                        </p:tav>
                                      </p:tavLst>
                                    </p:anim>
                                    <p:anim calcmode="lin" valueType="num">
                                      <p:cBhvr>
                                        <p:cTn id="29" dur="1000" fill="hold"/>
                                        <p:tgtEl>
                                          <p:spTgt spid="73507"/>
                                        </p:tgtEl>
                                        <p:attrNameLst>
                                          <p:attrName>ppt_y</p:attrName>
                                        </p:attrNameLst>
                                      </p:cBhvr>
                                      <p:tavLst>
                                        <p:tav tm="0">
                                          <p:val>
                                            <p:strVal val="#ppt_y"/>
                                          </p:val>
                                        </p:tav>
                                        <p:tav tm="100000">
                                          <p:val>
                                            <p:strVal val="#ppt_y"/>
                                          </p:val>
                                        </p:tav>
                                      </p:tavLst>
                                    </p:anim>
                                    <p:animEffect transition="in" filter="wipe(right)" prLst="gradientSize: 0.1">
                                      <p:cBhvr>
                                        <p:cTn id="30" dur="1000"/>
                                        <p:tgtEl>
                                          <p:spTgt spid="7350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73508"/>
                                        </p:tgtEl>
                                        <p:attrNameLst>
                                          <p:attrName>style.visibility</p:attrName>
                                        </p:attrNameLst>
                                      </p:cBhvr>
                                      <p:to>
                                        <p:strVal val="visible"/>
                                      </p:to>
                                    </p:set>
                                    <p:anim calcmode="lin" valueType="num">
                                      <p:cBhvr>
                                        <p:cTn id="35" dur="1000" fill="hold"/>
                                        <p:tgtEl>
                                          <p:spTgt spid="73508"/>
                                        </p:tgtEl>
                                        <p:attrNameLst>
                                          <p:attrName>ppt_x</p:attrName>
                                        </p:attrNameLst>
                                      </p:cBhvr>
                                      <p:tavLst>
                                        <p:tav tm="0">
                                          <p:val>
                                            <p:strVal val="#ppt_x-.2"/>
                                          </p:val>
                                        </p:tav>
                                        <p:tav tm="100000">
                                          <p:val>
                                            <p:strVal val="#ppt_x"/>
                                          </p:val>
                                        </p:tav>
                                      </p:tavLst>
                                    </p:anim>
                                    <p:anim calcmode="lin" valueType="num">
                                      <p:cBhvr>
                                        <p:cTn id="36" dur="1000" fill="hold"/>
                                        <p:tgtEl>
                                          <p:spTgt spid="73508"/>
                                        </p:tgtEl>
                                        <p:attrNameLst>
                                          <p:attrName>ppt_y</p:attrName>
                                        </p:attrNameLst>
                                      </p:cBhvr>
                                      <p:tavLst>
                                        <p:tav tm="0">
                                          <p:val>
                                            <p:strVal val="#ppt_y"/>
                                          </p:val>
                                        </p:tav>
                                        <p:tav tm="100000">
                                          <p:val>
                                            <p:strVal val="#ppt_y"/>
                                          </p:val>
                                        </p:tav>
                                      </p:tavLst>
                                    </p:anim>
                                    <p:animEffect transition="in" filter="wipe(right)" prLst="gradientSize: 0.1">
                                      <p:cBhvr>
                                        <p:cTn id="37" dur="1000"/>
                                        <p:tgtEl>
                                          <p:spTgt spid="7350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73509"/>
                                        </p:tgtEl>
                                        <p:attrNameLst>
                                          <p:attrName>style.visibility</p:attrName>
                                        </p:attrNameLst>
                                      </p:cBhvr>
                                      <p:to>
                                        <p:strVal val="visible"/>
                                      </p:to>
                                    </p:set>
                                    <p:anim calcmode="lin" valueType="num">
                                      <p:cBhvr>
                                        <p:cTn id="42" dur="1000" fill="hold"/>
                                        <p:tgtEl>
                                          <p:spTgt spid="73509"/>
                                        </p:tgtEl>
                                        <p:attrNameLst>
                                          <p:attrName>ppt_x</p:attrName>
                                        </p:attrNameLst>
                                      </p:cBhvr>
                                      <p:tavLst>
                                        <p:tav tm="0">
                                          <p:val>
                                            <p:strVal val="#ppt_x-.2"/>
                                          </p:val>
                                        </p:tav>
                                        <p:tav tm="100000">
                                          <p:val>
                                            <p:strVal val="#ppt_x"/>
                                          </p:val>
                                        </p:tav>
                                      </p:tavLst>
                                    </p:anim>
                                    <p:anim calcmode="lin" valueType="num">
                                      <p:cBhvr>
                                        <p:cTn id="43" dur="1000" fill="hold"/>
                                        <p:tgtEl>
                                          <p:spTgt spid="73509"/>
                                        </p:tgtEl>
                                        <p:attrNameLst>
                                          <p:attrName>ppt_y</p:attrName>
                                        </p:attrNameLst>
                                      </p:cBhvr>
                                      <p:tavLst>
                                        <p:tav tm="0">
                                          <p:val>
                                            <p:strVal val="#ppt_y"/>
                                          </p:val>
                                        </p:tav>
                                        <p:tav tm="100000">
                                          <p:val>
                                            <p:strVal val="#ppt_y"/>
                                          </p:val>
                                        </p:tav>
                                      </p:tavLst>
                                    </p:anim>
                                    <p:animEffect transition="in" filter="wipe(right)" prLst="gradientSize: 0.1">
                                      <p:cBhvr>
                                        <p:cTn id="44" dur="1000"/>
                                        <p:tgtEl>
                                          <p:spTgt spid="73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504" grpId="0"/>
      <p:bldP spid="73505" grpId="0"/>
      <p:bldP spid="73506" grpId="0"/>
      <p:bldP spid="73507" grpId="0"/>
      <p:bldP spid="73508" grpId="0"/>
      <p:bldP spid="7350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6818313"/>
          </a:xfrm>
          <a:prstGeom prst="rect">
            <a:avLst/>
          </a:prstGeom>
        </p:spPr>
      </p:pic>
      <p:sp>
        <p:nvSpPr>
          <p:cNvPr id="5" name="Text Box 12"/>
          <p:cNvSpPr txBox="1">
            <a:spLocks noChangeArrowheads="1"/>
          </p:cNvSpPr>
          <p:nvPr/>
        </p:nvSpPr>
        <p:spPr bwMode="auto">
          <a:xfrm>
            <a:off x="785611" y="1447800"/>
            <a:ext cx="6324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r>
              <a:rPr lang="en-US" altLang="en-US" sz="2800" b="1" dirty="0" err="1">
                <a:solidFill>
                  <a:srgbClr val="990000"/>
                </a:solidFill>
              </a:rPr>
              <a:t>Trò</a:t>
            </a:r>
            <a:r>
              <a:rPr lang="en-US" altLang="en-US" sz="2800" b="1" dirty="0">
                <a:solidFill>
                  <a:srgbClr val="990000"/>
                </a:solidFill>
              </a:rPr>
              <a:t> </a:t>
            </a:r>
            <a:r>
              <a:rPr lang="en-US" altLang="en-US" sz="2800" b="1" dirty="0" err="1">
                <a:solidFill>
                  <a:srgbClr val="990000"/>
                </a:solidFill>
              </a:rPr>
              <a:t>chơi</a:t>
            </a:r>
            <a:r>
              <a:rPr lang="en-US" altLang="en-US" sz="2800" b="1" dirty="0">
                <a:solidFill>
                  <a:srgbClr val="990000"/>
                </a:solidFill>
              </a:rPr>
              <a:t>: </a:t>
            </a:r>
            <a:r>
              <a:rPr lang="en-US" altLang="en-US" sz="2800" b="1" dirty="0" err="1">
                <a:solidFill>
                  <a:srgbClr val="990000"/>
                </a:solidFill>
              </a:rPr>
              <a:t>Chọn</a:t>
            </a:r>
            <a:r>
              <a:rPr lang="en-US" altLang="en-US" sz="2800" b="1" dirty="0">
                <a:solidFill>
                  <a:srgbClr val="990000"/>
                </a:solidFill>
              </a:rPr>
              <a:t> </a:t>
            </a:r>
            <a:r>
              <a:rPr lang="en-US" altLang="en-US" sz="2800" b="1" dirty="0" err="1">
                <a:solidFill>
                  <a:srgbClr val="990000"/>
                </a:solidFill>
              </a:rPr>
              <a:t>đáp</a:t>
            </a:r>
            <a:r>
              <a:rPr lang="en-US" altLang="en-US" sz="2800" b="1" dirty="0">
                <a:solidFill>
                  <a:srgbClr val="990000"/>
                </a:solidFill>
              </a:rPr>
              <a:t> </a:t>
            </a:r>
            <a:r>
              <a:rPr lang="en-US" altLang="en-US" sz="2800" b="1" dirty="0" err="1">
                <a:solidFill>
                  <a:srgbClr val="990000"/>
                </a:solidFill>
              </a:rPr>
              <a:t>án</a:t>
            </a:r>
            <a:r>
              <a:rPr lang="en-US" altLang="en-US" sz="2800" b="1" dirty="0">
                <a:solidFill>
                  <a:srgbClr val="990000"/>
                </a:solidFill>
              </a:rPr>
              <a:t> </a:t>
            </a:r>
            <a:r>
              <a:rPr lang="en-US" altLang="en-US" sz="2800" b="1" dirty="0" err="1">
                <a:solidFill>
                  <a:srgbClr val="990000"/>
                </a:solidFill>
              </a:rPr>
              <a:t>đúng</a:t>
            </a:r>
            <a:endParaRPr lang="en-US" altLang="en-US" sz="2800" b="1" dirty="0">
              <a:solidFill>
                <a:srgbClr val="990000"/>
              </a:solidFill>
            </a:endParaRPr>
          </a:p>
        </p:txBody>
      </p:sp>
      <p:sp>
        <p:nvSpPr>
          <p:cNvPr id="6" name="Oval 13"/>
          <p:cNvSpPr>
            <a:spLocks noChangeArrowheads="1"/>
          </p:cNvSpPr>
          <p:nvPr/>
        </p:nvSpPr>
        <p:spPr bwMode="auto">
          <a:xfrm>
            <a:off x="1471411" y="2057400"/>
            <a:ext cx="1828800" cy="7620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en-US" sz="4000" b="1">
                <a:latin typeface="Arial" panose="020B0604020202020204" pitchFamily="34" charset="0"/>
              </a:rPr>
              <a:t>1</a:t>
            </a:r>
          </a:p>
        </p:txBody>
      </p:sp>
      <p:sp>
        <p:nvSpPr>
          <p:cNvPr id="7" name="Oval 14"/>
          <p:cNvSpPr>
            <a:spLocks noChangeArrowheads="1"/>
          </p:cNvSpPr>
          <p:nvPr/>
        </p:nvSpPr>
        <p:spPr bwMode="auto">
          <a:xfrm>
            <a:off x="4367011" y="1981200"/>
            <a:ext cx="1828800" cy="7620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en-US" sz="4000" b="1">
                <a:latin typeface="Arial" panose="020B0604020202020204" pitchFamily="34" charset="0"/>
              </a:rPr>
              <a:t>2</a:t>
            </a:r>
          </a:p>
        </p:txBody>
      </p:sp>
      <p:sp>
        <p:nvSpPr>
          <p:cNvPr id="8" name="Text Box 15"/>
          <p:cNvSpPr txBox="1">
            <a:spLocks noChangeArrowheads="1"/>
          </p:cNvSpPr>
          <p:nvPr/>
        </p:nvSpPr>
        <p:spPr bwMode="auto">
          <a:xfrm>
            <a:off x="1090411" y="3200400"/>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a:solidFill>
                  <a:srgbClr val="FF0066"/>
                </a:solidFill>
              </a:rPr>
              <a:t>1 </a:t>
            </a:r>
            <a:r>
              <a:rPr lang="en-US" altLang="en-US" sz="2400" b="1" dirty="0" err="1">
                <a:solidFill>
                  <a:srgbClr val="FF0066"/>
                </a:solidFill>
              </a:rPr>
              <a:t>chục</a:t>
            </a:r>
            <a:r>
              <a:rPr lang="en-US" altLang="en-US" sz="2400" b="1" dirty="0">
                <a:solidFill>
                  <a:srgbClr val="FF0066"/>
                </a:solidFill>
              </a:rPr>
              <a:t> </a:t>
            </a:r>
            <a:r>
              <a:rPr lang="en-US" altLang="en-US" sz="2400" b="1" dirty="0" err="1">
                <a:solidFill>
                  <a:srgbClr val="FF0066"/>
                </a:solidFill>
              </a:rPr>
              <a:t>được</a:t>
            </a:r>
            <a:r>
              <a:rPr lang="en-US" altLang="en-US" sz="2400" b="1" dirty="0">
                <a:solidFill>
                  <a:srgbClr val="FF0066"/>
                </a:solidFill>
              </a:rPr>
              <a:t> </a:t>
            </a:r>
            <a:r>
              <a:rPr lang="en-US" altLang="en-US" sz="2400" b="1" dirty="0" err="1">
                <a:solidFill>
                  <a:srgbClr val="FF0066"/>
                </a:solidFill>
              </a:rPr>
              <a:t>viết</a:t>
            </a:r>
            <a:r>
              <a:rPr lang="en-US" altLang="en-US" sz="2400" b="1" dirty="0">
                <a:solidFill>
                  <a:srgbClr val="FF0066"/>
                </a:solidFill>
              </a:rPr>
              <a:t> </a:t>
            </a:r>
            <a:r>
              <a:rPr lang="en-US" altLang="en-US" sz="2400" b="1" dirty="0" err="1">
                <a:solidFill>
                  <a:srgbClr val="FF0066"/>
                </a:solidFill>
              </a:rPr>
              <a:t>là</a:t>
            </a:r>
            <a:r>
              <a:rPr lang="en-US" altLang="en-US" sz="2400" b="1" dirty="0">
                <a:solidFill>
                  <a:srgbClr val="FF0066"/>
                </a:solidFill>
              </a:rPr>
              <a:t>:</a:t>
            </a:r>
          </a:p>
        </p:txBody>
      </p:sp>
      <p:sp>
        <p:nvSpPr>
          <p:cNvPr id="9" name="Text Box 16"/>
          <p:cNvSpPr txBox="1">
            <a:spLocks noChangeArrowheads="1"/>
          </p:cNvSpPr>
          <p:nvPr/>
        </p:nvSpPr>
        <p:spPr bwMode="auto">
          <a:xfrm>
            <a:off x="1242811" y="4106863"/>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smtClean="0"/>
              <a:t>A.</a:t>
            </a:r>
            <a:endParaRPr lang="en-US" altLang="en-US" sz="2400" b="1" dirty="0"/>
          </a:p>
        </p:txBody>
      </p:sp>
      <p:sp>
        <p:nvSpPr>
          <p:cNvPr id="10" name="Text Box 17"/>
          <p:cNvSpPr txBox="1">
            <a:spLocks noChangeArrowheads="1"/>
          </p:cNvSpPr>
          <p:nvPr/>
        </p:nvSpPr>
        <p:spPr bwMode="auto">
          <a:xfrm>
            <a:off x="1776211" y="40386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a:t>100</a:t>
            </a:r>
          </a:p>
        </p:txBody>
      </p:sp>
      <p:sp>
        <p:nvSpPr>
          <p:cNvPr id="11" name="Text Box 18"/>
          <p:cNvSpPr txBox="1">
            <a:spLocks noChangeArrowheads="1"/>
          </p:cNvSpPr>
          <p:nvPr/>
        </p:nvSpPr>
        <p:spPr bwMode="auto">
          <a:xfrm>
            <a:off x="1319011" y="4724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smtClean="0"/>
              <a:t>B.</a:t>
            </a:r>
            <a:endParaRPr lang="en-US" altLang="en-US" sz="2400" b="1" dirty="0"/>
          </a:p>
        </p:txBody>
      </p:sp>
      <p:sp>
        <p:nvSpPr>
          <p:cNvPr id="12" name="Text Box 19"/>
          <p:cNvSpPr txBox="1">
            <a:spLocks noChangeArrowheads="1"/>
          </p:cNvSpPr>
          <p:nvPr/>
        </p:nvSpPr>
        <p:spPr bwMode="auto">
          <a:xfrm>
            <a:off x="1776211" y="46482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a:t>200</a:t>
            </a:r>
          </a:p>
        </p:txBody>
      </p:sp>
      <p:sp>
        <p:nvSpPr>
          <p:cNvPr id="13" name="Text Box 20"/>
          <p:cNvSpPr txBox="1">
            <a:spLocks noChangeArrowheads="1"/>
          </p:cNvSpPr>
          <p:nvPr/>
        </p:nvSpPr>
        <p:spPr bwMode="auto">
          <a:xfrm>
            <a:off x="1319011" y="5257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smtClean="0"/>
              <a:t>C.</a:t>
            </a:r>
            <a:endParaRPr lang="en-US" altLang="en-US" sz="2400" b="1" dirty="0"/>
          </a:p>
        </p:txBody>
      </p:sp>
      <p:sp>
        <p:nvSpPr>
          <p:cNvPr id="14" name="Text Box 21"/>
          <p:cNvSpPr txBox="1">
            <a:spLocks noChangeArrowheads="1"/>
          </p:cNvSpPr>
          <p:nvPr/>
        </p:nvSpPr>
        <p:spPr bwMode="auto">
          <a:xfrm>
            <a:off x="1776211" y="5257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a:t>10</a:t>
            </a:r>
          </a:p>
        </p:txBody>
      </p:sp>
      <p:sp>
        <p:nvSpPr>
          <p:cNvPr id="15" name="Oval 22"/>
          <p:cNvSpPr>
            <a:spLocks noChangeArrowheads="1"/>
          </p:cNvSpPr>
          <p:nvPr/>
        </p:nvSpPr>
        <p:spPr bwMode="auto">
          <a:xfrm>
            <a:off x="1319011" y="5257800"/>
            <a:ext cx="457200" cy="609600"/>
          </a:xfrm>
          <a:prstGeom prst="ellipse">
            <a:avLst/>
          </a:prstGeom>
          <a:noFill/>
          <a:ln w="38100">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vi-VN" altLang="en-US">
              <a:latin typeface="Arial" panose="020B0604020202020204" pitchFamily="34" charset="0"/>
            </a:endParaRPr>
          </a:p>
        </p:txBody>
      </p:sp>
      <p:sp>
        <p:nvSpPr>
          <p:cNvPr id="16" name="Oval 23"/>
          <p:cNvSpPr>
            <a:spLocks noChangeArrowheads="1"/>
          </p:cNvSpPr>
          <p:nvPr/>
        </p:nvSpPr>
        <p:spPr bwMode="auto">
          <a:xfrm>
            <a:off x="7796011" y="1981200"/>
            <a:ext cx="1828800" cy="7620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en-US" sz="4000" b="1">
                <a:latin typeface="Arial" panose="020B0604020202020204" pitchFamily="34" charset="0"/>
              </a:rPr>
              <a:t>3</a:t>
            </a:r>
          </a:p>
        </p:txBody>
      </p:sp>
      <p:sp>
        <p:nvSpPr>
          <p:cNvPr id="17" name="Text Box 24"/>
          <p:cNvSpPr txBox="1">
            <a:spLocks noChangeArrowheads="1"/>
          </p:cNvSpPr>
          <p:nvPr/>
        </p:nvSpPr>
        <p:spPr bwMode="auto">
          <a:xfrm>
            <a:off x="4062211" y="32004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a:solidFill>
                  <a:srgbClr val="FF0066"/>
                </a:solidFill>
              </a:rPr>
              <a:t>1 </a:t>
            </a:r>
            <a:r>
              <a:rPr lang="en-US" altLang="en-US" sz="2400" b="1" dirty="0" err="1">
                <a:solidFill>
                  <a:srgbClr val="FF0066"/>
                </a:solidFill>
              </a:rPr>
              <a:t>trăm</a:t>
            </a:r>
            <a:r>
              <a:rPr lang="en-US" altLang="en-US" sz="2400" b="1" dirty="0">
                <a:solidFill>
                  <a:srgbClr val="FF0066"/>
                </a:solidFill>
              </a:rPr>
              <a:t> </a:t>
            </a:r>
            <a:r>
              <a:rPr lang="en-US" altLang="en-US" sz="2400" b="1" dirty="0" err="1">
                <a:solidFill>
                  <a:srgbClr val="FF0066"/>
                </a:solidFill>
              </a:rPr>
              <a:t>được</a:t>
            </a:r>
            <a:r>
              <a:rPr lang="en-US" altLang="en-US" sz="2400" b="1" dirty="0">
                <a:solidFill>
                  <a:srgbClr val="FF0066"/>
                </a:solidFill>
              </a:rPr>
              <a:t> </a:t>
            </a:r>
            <a:r>
              <a:rPr lang="en-US" altLang="en-US" sz="2400" b="1" dirty="0" err="1">
                <a:solidFill>
                  <a:srgbClr val="FF0066"/>
                </a:solidFill>
              </a:rPr>
              <a:t>viết</a:t>
            </a:r>
            <a:r>
              <a:rPr lang="en-US" altLang="en-US" sz="2400" b="1" dirty="0">
                <a:solidFill>
                  <a:srgbClr val="FF0066"/>
                </a:solidFill>
              </a:rPr>
              <a:t> </a:t>
            </a:r>
            <a:r>
              <a:rPr lang="en-US" altLang="en-US" sz="2400" b="1" dirty="0" err="1">
                <a:solidFill>
                  <a:srgbClr val="FF0066"/>
                </a:solidFill>
              </a:rPr>
              <a:t>là</a:t>
            </a:r>
            <a:r>
              <a:rPr lang="en-US" altLang="en-US" sz="2400" b="1" dirty="0">
                <a:solidFill>
                  <a:srgbClr val="FF0066"/>
                </a:solidFill>
              </a:rPr>
              <a:t>:</a:t>
            </a:r>
          </a:p>
        </p:txBody>
      </p:sp>
      <p:sp>
        <p:nvSpPr>
          <p:cNvPr id="18" name="Text Box 25"/>
          <p:cNvSpPr txBox="1">
            <a:spLocks noChangeArrowheads="1"/>
          </p:cNvSpPr>
          <p:nvPr/>
        </p:nvSpPr>
        <p:spPr bwMode="auto">
          <a:xfrm>
            <a:off x="4290811" y="41910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smtClean="0"/>
              <a:t>A.  </a:t>
            </a:r>
            <a:r>
              <a:rPr lang="en-US" altLang="en-US" sz="2400" b="1" dirty="0"/>
              <a:t>10</a:t>
            </a:r>
          </a:p>
        </p:txBody>
      </p:sp>
      <p:sp>
        <p:nvSpPr>
          <p:cNvPr id="19" name="Text Box 26"/>
          <p:cNvSpPr txBox="1">
            <a:spLocks noChangeArrowheads="1"/>
          </p:cNvSpPr>
          <p:nvPr/>
        </p:nvSpPr>
        <p:spPr bwMode="auto">
          <a:xfrm>
            <a:off x="4290811" y="47244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smtClean="0"/>
              <a:t>B.  </a:t>
            </a:r>
            <a:r>
              <a:rPr lang="en-US" altLang="en-US" sz="2400" b="1" dirty="0"/>
              <a:t>100</a:t>
            </a:r>
          </a:p>
        </p:txBody>
      </p:sp>
      <p:sp>
        <p:nvSpPr>
          <p:cNvPr id="20" name="Text Box 27"/>
          <p:cNvSpPr txBox="1">
            <a:spLocks noChangeArrowheads="1"/>
          </p:cNvSpPr>
          <p:nvPr/>
        </p:nvSpPr>
        <p:spPr bwMode="auto">
          <a:xfrm>
            <a:off x="4214611" y="5334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smtClean="0"/>
              <a:t>C. </a:t>
            </a:r>
            <a:r>
              <a:rPr lang="en-US" altLang="en-US" sz="2400" b="1" dirty="0"/>
              <a:t>1000</a:t>
            </a:r>
          </a:p>
        </p:txBody>
      </p:sp>
      <p:sp>
        <p:nvSpPr>
          <p:cNvPr id="21" name="Oval 28"/>
          <p:cNvSpPr>
            <a:spLocks noChangeArrowheads="1"/>
          </p:cNvSpPr>
          <p:nvPr/>
        </p:nvSpPr>
        <p:spPr bwMode="auto">
          <a:xfrm>
            <a:off x="4138411" y="4648200"/>
            <a:ext cx="609600" cy="685800"/>
          </a:xfrm>
          <a:prstGeom prst="ellipse">
            <a:avLst/>
          </a:prstGeom>
          <a:noFill/>
          <a:ln w="38100">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vi-VN" altLang="en-US">
              <a:latin typeface="Arial" panose="020B0604020202020204" pitchFamily="34" charset="0"/>
            </a:endParaRPr>
          </a:p>
        </p:txBody>
      </p:sp>
      <p:sp>
        <p:nvSpPr>
          <p:cNvPr id="22" name="Text Box 29"/>
          <p:cNvSpPr txBox="1">
            <a:spLocks noChangeArrowheads="1"/>
          </p:cNvSpPr>
          <p:nvPr/>
        </p:nvSpPr>
        <p:spPr bwMode="auto">
          <a:xfrm>
            <a:off x="7110211" y="3200400"/>
            <a:ext cx="304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a:solidFill>
                  <a:srgbClr val="FF0066"/>
                </a:solidFill>
              </a:rPr>
              <a:t>1 </a:t>
            </a:r>
            <a:r>
              <a:rPr lang="en-US" altLang="en-US" sz="2400" b="1" dirty="0" err="1">
                <a:solidFill>
                  <a:srgbClr val="FF0066"/>
                </a:solidFill>
              </a:rPr>
              <a:t>nghìn</a:t>
            </a:r>
            <a:r>
              <a:rPr lang="en-US" altLang="en-US" sz="2400" b="1" dirty="0">
                <a:solidFill>
                  <a:srgbClr val="FF0066"/>
                </a:solidFill>
              </a:rPr>
              <a:t> </a:t>
            </a:r>
            <a:r>
              <a:rPr lang="en-US" altLang="en-US" sz="2400" b="1" dirty="0" err="1">
                <a:solidFill>
                  <a:srgbClr val="FF0066"/>
                </a:solidFill>
              </a:rPr>
              <a:t>được</a:t>
            </a:r>
            <a:r>
              <a:rPr lang="en-US" altLang="en-US" sz="2400" b="1" dirty="0">
                <a:solidFill>
                  <a:srgbClr val="FF0066"/>
                </a:solidFill>
              </a:rPr>
              <a:t> </a:t>
            </a:r>
            <a:r>
              <a:rPr lang="en-US" altLang="en-US" sz="2400" b="1" dirty="0" err="1">
                <a:solidFill>
                  <a:srgbClr val="FF0066"/>
                </a:solidFill>
              </a:rPr>
              <a:t>viết</a:t>
            </a:r>
            <a:r>
              <a:rPr lang="en-US" altLang="en-US" sz="2400" b="1" dirty="0">
                <a:solidFill>
                  <a:srgbClr val="FF0066"/>
                </a:solidFill>
              </a:rPr>
              <a:t> </a:t>
            </a:r>
            <a:r>
              <a:rPr lang="en-US" altLang="en-US" sz="2400" b="1" dirty="0" err="1">
                <a:solidFill>
                  <a:srgbClr val="FF0066"/>
                </a:solidFill>
              </a:rPr>
              <a:t>là</a:t>
            </a:r>
            <a:r>
              <a:rPr lang="en-US" altLang="en-US" sz="2400" b="1" dirty="0">
                <a:solidFill>
                  <a:srgbClr val="FF0066"/>
                </a:solidFill>
              </a:rPr>
              <a:t>:</a:t>
            </a:r>
          </a:p>
        </p:txBody>
      </p:sp>
      <p:sp>
        <p:nvSpPr>
          <p:cNvPr id="23" name="Text Box 30"/>
          <p:cNvSpPr txBox="1">
            <a:spLocks noChangeArrowheads="1"/>
          </p:cNvSpPr>
          <p:nvPr/>
        </p:nvSpPr>
        <p:spPr bwMode="auto">
          <a:xfrm>
            <a:off x="6957811" y="41910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a:t>      </a:t>
            </a:r>
            <a:r>
              <a:rPr lang="en-US" altLang="en-US" sz="2400" b="1" dirty="0" smtClean="0"/>
              <a:t>A.      </a:t>
            </a:r>
            <a:r>
              <a:rPr lang="en-US" altLang="en-US" sz="2400" b="1" dirty="0"/>
              <a:t>1000</a:t>
            </a:r>
          </a:p>
        </p:txBody>
      </p:sp>
      <p:sp>
        <p:nvSpPr>
          <p:cNvPr id="24" name="Text Box 31"/>
          <p:cNvSpPr txBox="1">
            <a:spLocks noChangeArrowheads="1"/>
          </p:cNvSpPr>
          <p:nvPr/>
        </p:nvSpPr>
        <p:spPr bwMode="auto">
          <a:xfrm>
            <a:off x="7415011" y="48006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smtClean="0"/>
              <a:t>B.       </a:t>
            </a:r>
            <a:r>
              <a:rPr lang="en-US" altLang="en-US" sz="2400" b="1" dirty="0"/>
              <a:t>10</a:t>
            </a:r>
          </a:p>
        </p:txBody>
      </p:sp>
      <p:sp>
        <p:nvSpPr>
          <p:cNvPr id="25" name="Text Box 32"/>
          <p:cNvSpPr txBox="1">
            <a:spLocks noChangeArrowheads="1"/>
          </p:cNvSpPr>
          <p:nvPr/>
        </p:nvSpPr>
        <p:spPr bwMode="auto">
          <a:xfrm>
            <a:off x="7352764" y="52578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dirty="0"/>
              <a:t> </a:t>
            </a:r>
            <a:r>
              <a:rPr lang="en-US" altLang="en-US" sz="2400" b="1" dirty="0" smtClean="0"/>
              <a:t>C.      </a:t>
            </a:r>
            <a:r>
              <a:rPr lang="en-US" altLang="en-US" sz="2400" b="1" dirty="0"/>
              <a:t>100</a:t>
            </a:r>
          </a:p>
        </p:txBody>
      </p:sp>
      <p:sp>
        <p:nvSpPr>
          <p:cNvPr id="26" name="Oval 33"/>
          <p:cNvSpPr>
            <a:spLocks noChangeArrowheads="1"/>
          </p:cNvSpPr>
          <p:nvPr/>
        </p:nvSpPr>
        <p:spPr bwMode="auto">
          <a:xfrm>
            <a:off x="7262611" y="4114800"/>
            <a:ext cx="685800" cy="609600"/>
          </a:xfrm>
          <a:prstGeom prst="ellipse">
            <a:avLst/>
          </a:prstGeom>
          <a:noFill/>
          <a:ln w="38100">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vi-VN" altLang="en-US" b="1">
              <a:latin typeface="Arial" panose="020B0604020202020204" pitchFamily="34" charset="0"/>
            </a:endParaRPr>
          </a:p>
        </p:txBody>
      </p:sp>
      <p:sp>
        <p:nvSpPr>
          <p:cNvPr id="27" name="Text Box 30"/>
          <p:cNvSpPr txBox="1">
            <a:spLocks noChangeArrowheads="1"/>
          </p:cNvSpPr>
          <p:nvPr/>
        </p:nvSpPr>
        <p:spPr bwMode="auto">
          <a:xfrm>
            <a:off x="2690611" y="68580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3600" b="1" dirty="0" err="1">
                <a:solidFill>
                  <a:srgbClr val="FF0000"/>
                </a:solidFill>
                <a:cs typeface="Times New Roman" panose="02020603050405020304" pitchFamily="18" charset="0"/>
              </a:rPr>
              <a:t>Đơn</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vị</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chục</a:t>
            </a:r>
            <a:r>
              <a:rPr lang="en-US" altLang="en-US" sz="3600" b="1" dirty="0" smtClean="0">
                <a:solidFill>
                  <a:srgbClr val="FF0000"/>
                </a:solidFill>
                <a:cs typeface="Times New Roman" panose="02020603050405020304" pitchFamily="18" charset="0"/>
              </a:rPr>
              <a:t>, </a:t>
            </a:r>
            <a:r>
              <a:rPr lang="en-US" altLang="en-US" sz="3600" b="1" dirty="0" err="1" smtClean="0">
                <a:solidFill>
                  <a:srgbClr val="FF0000"/>
                </a:solidFill>
                <a:cs typeface="Times New Roman" panose="02020603050405020304" pitchFamily="18" charset="0"/>
              </a:rPr>
              <a:t>trăm</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nghìn</a:t>
            </a:r>
            <a:endParaRPr lang="en-US" altLang="en-US" sz="36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113109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ox(in)">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ox(in)">
                                      <p:cBhvr>
                                        <p:cTn id="23" dur="500"/>
                                        <p:tgtEl>
                                          <p:spTgt spid="8"/>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ox(in)">
                                      <p:cBhvr>
                                        <p:cTn id="26" dur="500"/>
                                        <p:tgtEl>
                                          <p:spTgt spid="9"/>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ox(in)">
                                      <p:cBhvr>
                                        <p:cTn id="29" dur="500"/>
                                        <p:tgtEl>
                                          <p:spTgt spid="10"/>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500"/>
                                        <p:tgtEl>
                                          <p:spTgt spid="11"/>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ox(in)">
                                      <p:cBhvr>
                                        <p:cTn id="35" dur="500"/>
                                        <p:tgtEl>
                                          <p:spTgt spid="12"/>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ox(in)">
                                      <p:cBhvr>
                                        <p:cTn id="38" dur="500"/>
                                        <p:tgtEl>
                                          <p:spTgt spid="13"/>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ox(in)">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strips(downLeft)">
                                      <p:cBhvr>
                                        <p:cTn id="46" dur="500"/>
                                        <p:tgtEl>
                                          <p:spTgt spid="17"/>
                                        </p:tgtEl>
                                      </p:cBhvr>
                                    </p:animEffect>
                                  </p:childTnLst>
                                </p:cTn>
                              </p:par>
                              <p:par>
                                <p:cTn id="47" presetID="18" presetClass="entr" presetSubtype="12"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strips(downLeft)">
                                      <p:cBhvr>
                                        <p:cTn id="49" dur="500"/>
                                        <p:tgtEl>
                                          <p:spTgt spid="18"/>
                                        </p:tgtEl>
                                      </p:cBhvr>
                                    </p:animEffect>
                                  </p:childTnLst>
                                </p:cTn>
                              </p:par>
                              <p:par>
                                <p:cTn id="50" presetID="18" presetClass="entr" presetSubtype="12"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strips(downLeft)">
                                      <p:cBhvr>
                                        <p:cTn id="52" dur="500"/>
                                        <p:tgtEl>
                                          <p:spTgt spid="19"/>
                                        </p:tgtEl>
                                      </p:cBhvr>
                                    </p:animEffect>
                                  </p:childTnLst>
                                </p:cTn>
                              </p:par>
                              <p:par>
                                <p:cTn id="53" presetID="18" presetClass="entr" presetSubtype="12"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strips(downLeft)">
                                      <p:cBhvr>
                                        <p:cTn id="55" dur="500"/>
                                        <p:tgtEl>
                                          <p:spTgt spid="20"/>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6"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barn(inHorizontal)">
                                      <p:cBhvr>
                                        <p:cTn id="60" dur="500"/>
                                        <p:tgtEl>
                                          <p:spTgt spid="22"/>
                                        </p:tgtEl>
                                      </p:cBhvr>
                                    </p:animEffect>
                                  </p:childTnLst>
                                </p:cTn>
                              </p:par>
                              <p:par>
                                <p:cTn id="61" presetID="16" presetClass="entr" presetSubtype="26"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barn(inHorizontal)">
                                      <p:cBhvr>
                                        <p:cTn id="63" dur="500"/>
                                        <p:tgtEl>
                                          <p:spTgt spid="23"/>
                                        </p:tgtEl>
                                      </p:cBhvr>
                                    </p:animEffect>
                                  </p:childTnLst>
                                </p:cTn>
                              </p:par>
                              <p:par>
                                <p:cTn id="64" presetID="16" presetClass="entr" presetSubtype="26"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barn(inHorizontal)">
                                      <p:cBhvr>
                                        <p:cTn id="66" dur="500"/>
                                        <p:tgtEl>
                                          <p:spTgt spid="24"/>
                                        </p:tgtEl>
                                      </p:cBhvr>
                                    </p:animEffect>
                                  </p:childTnLst>
                                </p:cTn>
                              </p:par>
                              <p:par>
                                <p:cTn id="67" presetID="16" presetClass="entr" presetSubtype="26"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barn(inHorizontal)">
                                      <p:cBhvr>
                                        <p:cTn id="69" dur="500"/>
                                        <p:tgtEl>
                                          <p:spTgt spid="25"/>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barn(inVertical)">
                                      <p:cBhvr>
                                        <p:cTn id="74" dur="500"/>
                                        <p:tgtEl>
                                          <p:spTgt spid="15"/>
                                        </p:tgtEl>
                                      </p:cBhvr>
                                    </p:animEffect>
                                  </p:childTnLst>
                                </p:cTn>
                              </p:par>
                              <p:par>
                                <p:cTn id="75" presetID="2" presetClass="entr" presetSubtype="4"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additive="base">
                                        <p:cTn id="77" dur="500" fill="hold"/>
                                        <p:tgtEl>
                                          <p:spTgt spid="21"/>
                                        </p:tgtEl>
                                        <p:attrNameLst>
                                          <p:attrName>ppt_x</p:attrName>
                                        </p:attrNameLst>
                                      </p:cBhvr>
                                      <p:tavLst>
                                        <p:tav tm="0">
                                          <p:val>
                                            <p:strVal val="#ppt_x"/>
                                          </p:val>
                                        </p:tav>
                                        <p:tav tm="100000">
                                          <p:val>
                                            <p:strVal val="#ppt_x"/>
                                          </p:val>
                                        </p:tav>
                                      </p:tavLst>
                                    </p:anim>
                                    <p:anim calcmode="lin" valueType="num">
                                      <p:cBhvr additive="base">
                                        <p:cTn id="78" dur="500" fill="hold"/>
                                        <p:tgtEl>
                                          <p:spTgt spid="21"/>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additive="base">
                                        <p:cTn id="81" dur="500" fill="hold"/>
                                        <p:tgtEl>
                                          <p:spTgt spid="26"/>
                                        </p:tgtEl>
                                        <p:attrNameLst>
                                          <p:attrName>ppt_x</p:attrName>
                                        </p:attrNameLst>
                                      </p:cBhvr>
                                      <p:tavLst>
                                        <p:tav tm="0">
                                          <p:val>
                                            <p:strVal val="#ppt_x"/>
                                          </p:val>
                                        </p:tav>
                                        <p:tav tm="100000">
                                          <p:val>
                                            <p:strVal val="#ppt_x"/>
                                          </p:val>
                                        </p:tav>
                                      </p:tavLst>
                                    </p:anim>
                                    <p:anim calcmode="lin" valueType="num">
                                      <p:cBhvr additive="base">
                                        <p:cTn id="8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p:bldP spid="10" grpId="0"/>
      <p:bldP spid="11" grpId="0"/>
      <p:bldP spid="12" grpId="0"/>
      <p:bldP spid="13" grpId="0"/>
      <p:bldP spid="14" grpId="0"/>
      <p:bldP spid="15" grpId="0" animBg="1"/>
      <p:bldP spid="16" grpId="0" animBg="1"/>
      <p:bldP spid="17" grpId="0"/>
      <p:bldP spid="18" grpId="0"/>
      <p:bldP spid="19" grpId="0"/>
      <p:bldP spid="20" grpId="0"/>
      <p:bldP spid="21" grpId="0" animBg="1"/>
      <p:bldP spid="22" grpId="0"/>
      <p:bldP spid="23" grpId="0"/>
      <p:bldP spid="24" grpId="0"/>
      <p:bldP spid="25" grpId="0"/>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9"/>
          <p:cNvGrpSpPr>
            <a:grpSpLocks/>
          </p:cNvGrpSpPr>
          <p:nvPr/>
        </p:nvGrpSpPr>
        <p:grpSpPr bwMode="auto">
          <a:xfrm>
            <a:off x="4343400" y="2143125"/>
            <a:ext cx="3962400" cy="3505200"/>
            <a:chOff x="192" y="1200"/>
            <a:chExt cx="960" cy="960"/>
          </a:xfrm>
          <a:solidFill>
            <a:srgbClr val="FFC000"/>
          </a:solidFill>
        </p:grpSpPr>
        <p:grpSp>
          <p:nvGrpSpPr>
            <p:cNvPr id="3" name="Group 260"/>
            <p:cNvGrpSpPr>
              <a:grpSpLocks/>
            </p:cNvGrpSpPr>
            <p:nvPr/>
          </p:nvGrpSpPr>
          <p:grpSpPr bwMode="auto">
            <a:xfrm>
              <a:off x="192" y="1200"/>
              <a:ext cx="960" cy="960"/>
              <a:chOff x="192" y="1200"/>
              <a:chExt cx="960" cy="960"/>
            </a:xfrm>
            <a:grpFill/>
          </p:grpSpPr>
          <p:sp>
            <p:nvSpPr>
              <p:cNvPr id="22" name="Rectangle 261"/>
              <p:cNvSpPr>
                <a:spLocks noChangeArrowheads="1"/>
              </p:cNvSpPr>
              <p:nvPr/>
            </p:nvSpPr>
            <p:spPr bwMode="auto">
              <a:xfrm>
                <a:off x="192" y="1200"/>
                <a:ext cx="960" cy="960"/>
              </a:xfrm>
              <a:prstGeom prst="rect">
                <a:avLst/>
              </a:prstGeom>
              <a:grpFill/>
              <a:ln w="9525">
                <a:solidFill>
                  <a:srgbClr val="FF0000"/>
                </a:solidFill>
                <a:miter lim="800000"/>
                <a:headEnd/>
                <a:tailEnd/>
              </a:ln>
              <a:effectLst/>
            </p:spPr>
            <p:txBody>
              <a:bodyPr wrap="none" anchor="ctr"/>
              <a:lstStyle/>
              <a:p>
                <a:pPr>
                  <a:defRPr/>
                </a:pPr>
                <a:endParaRPr lang="vi-VN"/>
              </a:p>
            </p:txBody>
          </p:sp>
          <p:sp>
            <p:nvSpPr>
              <p:cNvPr id="23" name="Line 262"/>
              <p:cNvSpPr>
                <a:spLocks noChangeShapeType="1"/>
              </p:cNvSpPr>
              <p:nvPr/>
            </p:nvSpPr>
            <p:spPr bwMode="auto">
              <a:xfrm>
                <a:off x="192" y="1392"/>
                <a:ext cx="960" cy="0"/>
              </a:xfrm>
              <a:prstGeom prst="line">
                <a:avLst/>
              </a:prstGeom>
              <a:grpFill/>
              <a:ln w="9525">
                <a:solidFill>
                  <a:srgbClr val="FF0000"/>
                </a:solidFill>
                <a:round/>
                <a:headEnd/>
                <a:tailEnd/>
              </a:ln>
              <a:effectLst/>
            </p:spPr>
            <p:txBody>
              <a:bodyPr/>
              <a:lstStyle/>
              <a:p>
                <a:pPr>
                  <a:defRPr/>
                </a:pPr>
                <a:endParaRPr lang="vi-VN"/>
              </a:p>
            </p:txBody>
          </p:sp>
          <p:sp>
            <p:nvSpPr>
              <p:cNvPr id="24" name="Line 263"/>
              <p:cNvSpPr>
                <a:spLocks noChangeShapeType="1"/>
              </p:cNvSpPr>
              <p:nvPr/>
            </p:nvSpPr>
            <p:spPr bwMode="auto">
              <a:xfrm>
                <a:off x="192" y="1488"/>
                <a:ext cx="960" cy="0"/>
              </a:xfrm>
              <a:prstGeom prst="line">
                <a:avLst/>
              </a:prstGeom>
              <a:grpFill/>
              <a:ln w="9525">
                <a:solidFill>
                  <a:srgbClr val="FF0000"/>
                </a:solidFill>
                <a:round/>
                <a:headEnd/>
                <a:tailEnd/>
              </a:ln>
              <a:effectLst/>
            </p:spPr>
            <p:txBody>
              <a:bodyPr/>
              <a:lstStyle/>
              <a:p>
                <a:pPr>
                  <a:defRPr/>
                </a:pPr>
                <a:endParaRPr lang="vi-VN"/>
              </a:p>
            </p:txBody>
          </p:sp>
          <p:sp>
            <p:nvSpPr>
              <p:cNvPr id="25" name="Line 264"/>
              <p:cNvSpPr>
                <a:spLocks noChangeShapeType="1"/>
              </p:cNvSpPr>
              <p:nvPr/>
            </p:nvSpPr>
            <p:spPr bwMode="auto">
              <a:xfrm>
                <a:off x="192" y="1776"/>
                <a:ext cx="960" cy="0"/>
              </a:xfrm>
              <a:prstGeom prst="line">
                <a:avLst/>
              </a:prstGeom>
              <a:grpFill/>
              <a:ln w="9525">
                <a:solidFill>
                  <a:srgbClr val="FF0000"/>
                </a:solidFill>
                <a:round/>
                <a:headEnd/>
                <a:tailEnd/>
              </a:ln>
              <a:effectLst/>
            </p:spPr>
            <p:txBody>
              <a:bodyPr/>
              <a:lstStyle/>
              <a:p>
                <a:pPr>
                  <a:defRPr/>
                </a:pPr>
                <a:endParaRPr lang="vi-VN"/>
              </a:p>
            </p:txBody>
          </p:sp>
          <p:sp>
            <p:nvSpPr>
              <p:cNvPr id="26" name="Line 265"/>
              <p:cNvSpPr>
                <a:spLocks noChangeShapeType="1"/>
              </p:cNvSpPr>
              <p:nvPr/>
            </p:nvSpPr>
            <p:spPr bwMode="auto">
              <a:xfrm>
                <a:off x="192" y="1872"/>
                <a:ext cx="960" cy="0"/>
              </a:xfrm>
              <a:prstGeom prst="line">
                <a:avLst/>
              </a:prstGeom>
              <a:grpFill/>
              <a:ln w="9525">
                <a:solidFill>
                  <a:srgbClr val="FF0000"/>
                </a:solidFill>
                <a:round/>
                <a:headEnd/>
                <a:tailEnd/>
              </a:ln>
              <a:effectLst/>
            </p:spPr>
            <p:txBody>
              <a:bodyPr/>
              <a:lstStyle/>
              <a:p>
                <a:pPr>
                  <a:defRPr/>
                </a:pPr>
                <a:endParaRPr lang="vi-VN"/>
              </a:p>
            </p:txBody>
          </p:sp>
          <p:sp>
            <p:nvSpPr>
              <p:cNvPr id="27" name="Line 266"/>
              <p:cNvSpPr>
                <a:spLocks noChangeShapeType="1"/>
              </p:cNvSpPr>
              <p:nvPr/>
            </p:nvSpPr>
            <p:spPr bwMode="auto">
              <a:xfrm>
                <a:off x="192" y="1968"/>
                <a:ext cx="960" cy="0"/>
              </a:xfrm>
              <a:prstGeom prst="line">
                <a:avLst/>
              </a:prstGeom>
              <a:grpFill/>
              <a:ln w="9525">
                <a:solidFill>
                  <a:srgbClr val="FF0000"/>
                </a:solidFill>
                <a:round/>
                <a:headEnd/>
                <a:tailEnd/>
              </a:ln>
              <a:effectLst/>
            </p:spPr>
            <p:txBody>
              <a:bodyPr/>
              <a:lstStyle/>
              <a:p>
                <a:pPr>
                  <a:defRPr/>
                </a:pPr>
                <a:endParaRPr lang="vi-VN"/>
              </a:p>
            </p:txBody>
          </p:sp>
          <p:sp>
            <p:nvSpPr>
              <p:cNvPr id="28" name="Line 267"/>
              <p:cNvSpPr>
                <a:spLocks noChangeShapeType="1"/>
              </p:cNvSpPr>
              <p:nvPr/>
            </p:nvSpPr>
            <p:spPr bwMode="auto">
              <a:xfrm>
                <a:off x="192" y="1296"/>
                <a:ext cx="960" cy="0"/>
              </a:xfrm>
              <a:prstGeom prst="line">
                <a:avLst/>
              </a:prstGeom>
              <a:grpFill/>
              <a:ln w="9525">
                <a:solidFill>
                  <a:srgbClr val="FF0000"/>
                </a:solidFill>
                <a:round/>
                <a:headEnd/>
                <a:tailEnd/>
              </a:ln>
              <a:effectLst/>
            </p:spPr>
            <p:txBody>
              <a:bodyPr/>
              <a:lstStyle/>
              <a:p>
                <a:pPr>
                  <a:defRPr/>
                </a:pPr>
                <a:endParaRPr lang="vi-VN"/>
              </a:p>
            </p:txBody>
          </p:sp>
          <p:sp>
            <p:nvSpPr>
              <p:cNvPr id="29" name="Line 268"/>
              <p:cNvSpPr>
                <a:spLocks noChangeShapeType="1"/>
              </p:cNvSpPr>
              <p:nvPr/>
            </p:nvSpPr>
            <p:spPr bwMode="auto">
              <a:xfrm>
                <a:off x="192" y="2064"/>
                <a:ext cx="960" cy="0"/>
              </a:xfrm>
              <a:prstGeom prst="line">
                <a:avLst/>
              </a:prstGeom>
              <a:grpFill/>
              <a:ln w="9525">
                <a:solidFill>
                  <a:srgbClr val="FF0000"/>
                </a:solidFill>
                <a:round/>
                <a:headEnd/>
                <a:tailEnd/>
              </a:ln>
              <a:effectLst/>
            </p:spPr>
            <p:txBody>
              <a:bodyPr/>
              <a:lstStyle/>
              <a:p>
                <a:pPr>
                  <a:defRPr/>
                </a:pPr>
                <a:endParaRPr lang="vi-VN"/>
              </a:p>
            </p:txBody>
          </p:sp>
          <p:sp>
            <p:nvSpPr>
              <p:cNvPr id="30" name="Line 269"/>
              <p:cNvSpPr>
                <a:spLocks noChangeShapeType="1"/>
              </p:cNvSpPr>
              <p:nvPr/>
            </p:nvSpPr>
            <p:spPr bwMode="auto">
              <a:xfrm>
                <a:off x="192" y="1584"/>
                <a:ext cx="960" cy="0"/>
              </a:xfrm>
              <a:prstGeom prst="line">
                <a:avLst/>
              </a:prstGeom>
              <a:grpFill/>
              <a:ln w="9525">
                <a:solidFill>
                  <a:srgbClr val="FF0000"/>
                </a:solidFill>
                <a:round/>
                <a:headEnd/>
                <a:tailEnd/>
              </a:ln>
              <a:effectLst/>
            </p:spPr>
            <p:txBody>
              <a:bodyPr/>
              <a:lstStyle/>
              <a:p>
                <a:pPr>
                  <a:defRPr/>
                </a:pPr>
                <a:endParaRPr lang="vi-VN"/>
              </a:p>
            </p:txBody>
          </p:sp>
          <p:sp>
            <p:nvSpPr>
              <p:cNvPr id="31" name="Line 270"/>
              <p:cNvSpPr>
                <a:spLocks noChangeShapeType="1"/>
              </p:cNvSpPr>
              <p:nvPr/>
            </p:nvSpPr>
            <p:spPr bwMode="auto">
              <a:xfrm>
                <a:off x="288" y="1200"/>
                <a:ext cx="0" cy="960"/>
              </a:xfrm>
              <a:prstGeom prst="line">
                <a:avLst/>
              </a:prstGeom>
              <a:grpFill/>
              <a:ln w="9525">
                <a:solidFill>
                  <a:srgbClr val="FF0000"/>
                </a:solidFill>
                <a:round/>
                <a:headEnd/>
                <a:tailEnd/>
              </a:ln>
              <a:effectLst/>
            </p:spPr>
            <p:txBody>
              <a:bodyPr/>
              <a:lstStyle/>
              <a:p>
                <a:pPr>
                  <a:defRPr/>
                </a:pPr>
                <a:endParaRPr lang="vi-VN"/>
              </a:p>
            </p:txBody>
          </p:sp>
          <p:sp>
            <p:nvSpPr>
              <p:cNvPr id="32" name="Line 271"/>
              <p:cNvSpPr>
                <a:spLocks noChangeShapeType="1"/>
              </p:cNvSpPr>
              <p:nvPr/>
            </p:nvSpPr>
            <p:spPr bwMode="auto">
              <a:xfrm>
                <a:off x="384" y="1200"/>
                <a:ext cx="0" cy="960"/>
              </a:xfrm>
              <a:prstGeom prst="line">
                <a:avLst/>
              </a:prstGeom>
              <a:grpFill/>
              <a:ln w="9525">
                <a:solidFill>
                  <a:srgbClr val="FF0000"/>
                </a:solidFill>
                <a:round/>
                <a:headEnd/>
                <a:tailEnd/>
              </a:ln>
              <a:effectLst/>
            </p:spPr>
            <p:txBody>
              <a:bodyPr/>
              <a:lstStyle/>
              <a:p>
                <a:pPr>
                  <a:defRPr/>
                </a:pPr>
                <a:endParaRPr lang="vi-VN"/>
              </a:p>
            </p:txBody>
          </p:sp>
          <p:sp>
            <p:nvSpPr>
              <p:cNvPr id="33" name="Line 272"/>
              <p:cNvSpPr>
                <a:spLocks noChangeShapeType="1"/>
              </p:cNvSpPr>
              <p:nvPr/>
            </p:nvSpPr>
            <p:spPr bwMode="auto">
              <a:xfrm>
                <a:off x="480" y="1200"/>
                <a:ext cx="0" cy="960"/>
              </a:xfrm>
              <a:prstGeom prst="line">
                <a:avLst/>
              </a:prstGeom>
              <a:grpFill/>
              <a:ln w="9525">
                <a:solidFill>
                  <a:srgbClr val="FF0000"/>
                </a:solidFill>
                <a:round/>
                <a:headEnd/>
                <a:tailEnd/>
              </a:ln>
              <a:effectLst/>
            </p:spPr>
            <p:txBody>
              <a:bodyPr/>
              <a:lstStyle/>
              <a:p>
                <a:pPr>
                  <a:defRPr/>
                </a:pPr>
                <a:endParaRPr lang="vi-VN"/>
              </a:p>
            </p:txBody>
          </p:sp>
          <p:sp>
            <p:nvSpPr>
              <p:cNvPr id="34" name="Line 273"/>
              <p:cNvSpPr>
                <a:spLocks noChangeShapeType="1"/>
              </p:cNvSpPr>
              <p:nvPr/>
            </p:nvSpPr>
            <p:spPr bwMode="auto">
              <a:xfrm>
                <a:off x="576" y="1200"/>
                <a:ext cx="0" cy="960"/>
              </a:xfrm>
              <a:prstGeom prst="line">
                <a:avLst/>
              </a:prstGeom>
              <a:grpFill/>
              <a:ln w="9525">
                <a:solidFill>
                  <a:srgbClr val="FF0000"/>
                </a:solidFill>
                <a:round/>
                <a:headEnd/>
                <a:tailEnd/>
              </a:ln>
              <a:effectLst/>
            </p:spPr>
            <p:txBody>
              <a:bodyPr/>
              <a:lstStyle/>
              <a:p>
                <a:pPr>
                  <a:defRPr/>
                </a:pPr>
                <a:endParaRPr lang="vi-VN"/>
              </a:p>
            </p:txBody>
          </p:sp>
          <p:sp>
            <p:nvSpPr>
              <p:cNvPr id="35" name="Line 274"/>
              <p:cNvSpPr>
                <a:spLocks noChangeShapeType="1"/>
              </p:cNvSpPr>
              <p:nvPr/>
            </p:nvSpPr>
            <p:spPr bwMode="auto">
              <a:xfrm>
                <a:off x="672" y="1200"/>
                <a:ext cx="0" cy="960"/>
              </a:xfrm>
              <a:prstGeom prst="line">
                <a:avLst/>
              </a:prstGeom>
              <a:grpFill/>
              <a:ln w="9525">
                <a:solidFill>
                  <a:srgbClr val="FF0000"/>
                </a:solidFill>
                <a:round/>
                <a:headEnd/>
                <a:tailEnd/>
              </a:ln>
              <a:effectLst/>
            </p:spPr>
            <p:txBody>
              <a:bodyPr/>
              <a:lstStyle/>
              <a:p>
                <a:pPr>
                  <a:defRPr/>
                </a:pPr>
                <a:endParaRPr lang="vi-VN"/>
              </a:p>
            </p:txBody>
          </p:sp>
          <p:sp>
            <p:nvSpPr>
              <p:cNvPr id="36" name="Line 275"/>
              <p:cNvSpPr>
                <a:spLocks noChangeShapeType="1"/>
              </p:cNvSpPr>
              <p:nvPr/>
            </p:nvSpPr>
            <p:spPr bwMode="auto">
              <a:xfrm>
                <a:off x="768" y="1200"/>
                <a:ext cx="0" cy="960"/>
              </a:xfrm>
              <a:prstGeom prst="line">
                <a:avLst/>
              </a:prstGeom>
              <a:grpFill/>
              <a:ln w="9525">
                <a:solidFill>
                  <a:srgbClr val="FF0000"/>
                </a:solidFill>
                <a:round/>
                <a:headEnd/>
                <a:tailEnd/>
              </a:ln>
              <a:effectLst/>
            </p:spPr>
            <p:txBody>
              <a:bodyPr/>
              <a:lstStyle/>
              <a:p>
                <a:pPr>
                  <a:defRPr/>
                </a:pPr>
                <a:endParaRPr lang="vi-VN"/>
              </a:p>
            </p:txBody>
          </p:sp>
          <p:sp>
            <p:nvSpPr>
              <p:cNvPr id="37" name="Line 276"/>
              <p:cNvSpPr>
                <a:spLocks noChangeShapeType="1"/>
              </p:cNvSpPr>
              <p:nvPr/>
            </p:nvSpPr>
            <p:spPr bwMode="auto">
              <a:xfrm>
                <a:off x="864" y="1200"/>
                <a:ext cx="0" cy="960"/>
              </a:xfrm>
              <a:prstGeom prst="line">
                <a:avLst/>
              </a:prstGeom>
              <a:grpFill/>
              <a:ln w="9525">
                <a:solidFill>
                  <a:srgbClr val="FF0000"/>
                </a:solidFill>
                <a:round/>
                <a:headEnd/>
                <a:tailEnd/>
              </a:ln>
              <a:effectLst/>
            </p:spPr>
            <p:txBody>
              <a:bodyPr/>
              <a:lstStyle/>
              <a:p>
                <a:pPr>
                  <a:defRPr/>
                </a:pPr>
                <a:endParaRPr lang="vi-VN"/>
              </a:p>
            </p:txBody>
          </p:sp>
          <p:sp>
            <p:nvSpPr>
              <p:cNvPr id="38" name="Line 277"/>
              <p:cNvSpPr>
                <a:spLocks noChangeShapeType="1"/>
              </p:cNvSpPr>
              <p:nvPr/>
            </p:nvSpPr>
            <p:spPr bwMode="auto">
              <a:xfrm>
                <a:off x="960" y="1200"/>
                <a:ext cx="0" cy="960"/>
              </a:xfrm>
              <a:prstGeom prst="line">
                <a:avLst/>
              </a:prstGeom>
              <a:grpFill/>
              <a:ln w="9525">
                <a:solidFill>
                  <a:srgbClr val="FF0000"/>
                </a:solidFill>
                <a:round/>
                <a:headEnd/>
                <a:tailEnd/>
              </a:ln>
              <a:effectLst/>
            </p:spPr>
            <p:txBody>
              <a:bodyPr/>
              <a:lstStyle/>
              <a:p>
                <a:pPr>
                  <a:defRPr/>
                </a:pPr>
                <a:endParaRPr lang="vi-VN"/>
              </a:p>
            </p:txBody>
          </p:sp>
          <p:sp>
            <p:nvSpPr>
              <p:cNvPr id="39" name="Line 278"/>
              <p:cNvSpPr>
                <a:spLocks noChangeShapeType="1"/>
              </p:cNvSpPr>
              <p:nvPr/>
            </p:nvSpPr>
            <p:spPr bwMode="auto">
              <a:xfrm>
                <a:off x="1056" y="1200"/>
                <a:ext cx="0" cy="960"/>
              </a:xfrm>
              <a:prstGeom prst="line">
                <a:avLst/>
              </a:prstGeom>
              <a:grpFill/>
              <a:ln w="9525">
                <a:solidFill>
                  <a:srgbClr val="FF0000"/>
                </a:solidFill>
                <a:round/>
                <a:headEnd/>
                <a:tailEnd/>
              </a:ln>
              <a:effectLst/>
            </p:spPr>
            <p:txBody>
              <a:bodyPr/>
              <a:lstStyle/>
              <a:p>
                <a:pPr>
                  <a:defRPr/>
                </a:pPr>
                <a:endParaRPr lang="vi-VN"/>
              </a:p>
            </p:txBody>
          </p:sp>
        </p:grpSp>
        <p:sp>
          <p:nvSpPr>
            <p:cNvPr id="21" name="Line 279"/>
            <p:cNvSpPr>
              <a:spLocks noChangeShapeType="1"/>
            </p:cNvSpPr>
            <p:nvPr/>
          </p:nvSpPr>
          <p:spPr bwMode="auto">
            <a:xfrm>
              <a:off x="192" y="1680"/>
              <a:ext cx="960" cy="0"/>
            </a:xfrm>
            <a:prstGeom prst="line">
              <a:avLst/>
            </a:prstGeom>
            <a:grpFill/>
            <a:ln w="9525">
              <a:solidFill>
                <a:srgbClr val="FF0000"/>
              </a:solidFill>
              <a:round/>
              <a:headEnd/>
              <a:tailEnd/>
            </a:ln>
            <a:effectLst/>
          </p:spPr>
          <p:txBody>
            <a:bodyPr/>
            <a:lstStyle/>
            <a:p>
              <a:pPr>
                <a:defRPr/>
              </a:pPr>
              <a:endParaRPr lang="vi-VN"/>
            </a:p>
          </p:txBody>
        </p:sp>
      </p:grpSp>
      <p:sp>
        <p:nvSpPr>
          <p:cNvPr id="40" name="TextBox 39"/>
          <p:cNvSpPr txBox="1"/>
          <p:nvPr/>
        </p:nvSpPr>
        <p:spPr>
          <a:xfrm>
            <a:off x="4114800" y="5800725"/>
            <a:ext cx="4648200" cy="369332"/>
          </a:xfrm>
          <a:prstGeom prst="rect">
            <a:avLst/>
          </a:prstGeom>
          <a:noFill/>
        </p:spPr>
        <p:txBody>
          <a:bodyPr>
            <a:spAutoFit/>
          </a:bodyPr>
          <a:lstStyle/>
          <a:p>
            <a:pPr>
              <a:defRPr/>
            </a:pPr>
            <a:r>
              <a:rPr lang="en-US" b="1" dirty="0" err="1">
                <a:solidFill>
                  <a:schemeClr val="accent5">
                    <a:lumMod val="50000"/>
                  </a:schemeClr>
                </a:solidFill>
                <a:cs typeface="Times New Roman" pitchFamily="18" charset="0"/>
              </a:rPr>
              <a:t>Hình</a:t>
            </a:r>
            <a:r>
              <a:rPr lang="en-US" b="1" dirty="0">
                <a:solidFill>
                  <a:schemeClr val="accent5">
                    <a:lumMod val="50000"/>
                  </a:schemeClr>
                </a:solidFill>
                <a:cs typeface="Times New Roman" pitchFamily="18" charset="0"/>
              </a:rPr>
              <a:t> </a:t>
            </a:r>
            <a:r>
              <a:rPr lang="en-US" b="1" dirty="0" err="1">
                <a:solidFill>
                  <a:schemeClr val="accent5">
                    <a:lumMod val="50000"/>
                  </a:schemeClr>
                </a:solidFill>
                <a:cs typeface="Times New Roman" pitchFamily="18" charset="0"/>
              </a:rPr>
              <a:t>vuông</a:t>
            </a:r>
            <a:r>
              <a:rPr lang="en-US" b="1" dirty="0">
                <a:solidFill>
                  <a:schemeClr val="accent5">
                    <a:lumMod val="50000"/>
                  </a:schemeClr>
                </a:solidFill>
                <a:cs typeface="Times New Roman" pitchFamily="18" charset="0"/>
              </a:rPr>
              <a:t> </a:t>
            </a:r>
            <a:r>
              <a:rPr lang="en-US" b="1" dirty="0" err="1">
                <a:solidFill>
                  <a:schemeClr val="accent5">
                    <a:lumMod val="50000"/>
                  </a:schemeClr>
                </a:solidFill>
                <a:cs typeface="Times New Roman" pitchFamily="18" charset="0"/>
              </a:rPr>
              <a:t>có</a:t>
            </a:r>
            <a:r>
              <a:rPr lang="en-US" b="1" dirty="0">
                <a:solidFill>
                  <a:schemeClr val="accent5">
                    <a:lumMod val="50000"/>
                  </a:schemeClr>
                </a:solidFill>
                <a:cs typeface="Times New Roman" pitchFamily="18" charset="0"/>
              </a:rPr>
              <a:t> 100 ô </a:t>
            </a:r>
            <a:r>
              <a:rPr lang="en-US" b="1" dirty="0" err="1">
                <a:solidFill>
                  <a:schemeClr val="accent5">
                    <a:lumMod val="50000"/>
                  </a:schemeClr>
                </a:solidFill>
                <a:cs typeface="Times New Roman" pitchFamily="18" charset="0"/>
              </a:rPr>
              <a:t>vuông</a:t>
            </a:r>
            <a:endParaRPr lang="en-US" b="1" dirty="0">
              <a:solidFill>
                <a:schemeClr val="accent5">
                  <a:lumMod val="50000"/>
                </a:schemeClr>
              </a:solidFill>
              <a:cs typeface="Times New Roman" pitchFamily="18" charset="0"/>
            </a:endParaRPr>
          </a:p>
        </p:txBody>
      </p:sp>
      <p:sp>
        <p:nvSpPr>
          <p:cNvPr id="4100" name="TextBox 4"/>
          <p:cNvSpPr txBox="1">
            <a:spLocks noChangeArrowheads="1"/>
          </p:cNvSpPr>
          <p:nvPr/>
        </p:nvSpPr>
        <p:spPr bwMode="auto">
          <a:xfrm>
            <a:off x="2713326" y="-113982"/>
            <a:ext cx="70818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eaLnBrk="1" hangingPunct="1"/>
            <a:endParaRPr lang="en-US" altLang="en-US" b="1" dirty="0">
              <a:cs typeface="Times New Roman" panose="02020603050405020304" pitchFamily="18" charset="0"/>
            </a:endParaRPr>
          </a:p>
          <a:p>
            <a:pPr algn="ctr" eaLnBrk="1" hangingPunct="1"/>
            <a:r>
              <a:rPr lang="en-US" altLang="en-US" b="1" dirty="0" err="1">
                <a:cs typeface="Times New Roman" panose="02020603050405020304" pitchFamily="18" charset="0"/>
              </a:rPr>
              <a:t>Toán</a:t>
            </a:r>
            <a:endParaRPr lang="en-US" altLang="en-US" b="1" dirty="0">
              <a:cs typeface="Times New Roman" panose="02020603050405020304" pitchFamily="18" charset="0"/>
            </a:endParaRPr>
          </a:p>
        </p:txBody>
      </p:sp>
      <p:sp>
        <p:nvSpPr>
          <p:cNvPr id="41" name="Text Box 5"/>
          <p:cNvSpPr txBox="1">
            <a:spLocks noChangeArrowheads="1"/>
          </p:cNvSpPr>
          <p:nvPr/>
        </p:nvSpPr>
        <p:spPr bwMode="auto">
          <a:xfrm>
            <a:off x="3124200" y="1143001"/>
            <a:ext cx="6705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b="1">
                <a:solidFill>
                  <a:srgbClr val="FE3934"/>
                </a:solidFill>
              </a:rPr>
              <a:t>SO SÁNH CÁC SỐ TRÒN TRĂM</a:t>
            </a:r>
          </a:p>
        </p:txBody>
      </p:sp>
    </p:spTree>
    <p:extLst>
      <p:ext uri="{BB962C8B-B14F-4D97-AF65-F5344CB8AC3E}">
        <p14:creationId xmlns:p14="http://schemas.microsoft.com/office/powerpoint/2010/main" val="18612802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21"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fade">
                                      <p:cBhvr>
                                        <p:cTn id="1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3" name="Picture 19"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4763"/>
            <a:ext cx="930402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156"/>
          <p:cNvSpPr>
            <a:spLocks noChangeArrowheads="1"/>
          </p:cNvSpPr>
          <p:nvPr/>
        </p:nvSpPr>
        <p:spPr bwMode="auto">
          <a:xfrm>
            <a:off x="1981200" y="2114550"/>
            <a:ext cx="2590800" cy="2128838"/>
          </a:xfrm>
          <a:prstGeom prst="rect">
            <a:avLst/>
          </a:prstGeom>
          <a:solidFill>
            <a:srgbClr val="D0FEB0"/>
          </a:solidFill>
          <a:ln w="38100" cmpd="dbl">
            <a:solidFill>
              <a:srgbClr val="0000FF"/>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latin typeface="Arial" panose="020B0604020202020204" pitchFamily="34" charset="0"/>
            </a:endParaRPr>
          </a:p>
        </p:txBody>
      </p:sp>
      <p:grpSp>
        <p:nvGrpSpPr>
          <p:cNvPr id="2" name="Group 441"/>
          <p:cNvGrpSpPr>
            <a:grpSpLocks/>
          </p:cNvGrpSpPr>
          <p:nvPr/>
        </p:nvGrpSpPr>
        <p:grpSpPr bwMode="auto">
          <a:xfrm flipV="1">
            <a:off x="2105416" y="2558060"/>
            <a:ext cx="1171184" cy="1117639"/>
            <a:chOff x="864" y="1152"/>
            <a:chExt cx="2880" cy="2880"/>
          </a:xfrm>
          <a:solidFill>
            <a:srgbClr val="FF0066"/>
          </a:solidFill>
        </p:grpSpPr>
        <p:grpSp>
          <p:nvGrpSpPr>
            <p:cNvPr id="4" name="Group 442"/>
            <p:cNvGrpSpPr>
              <a:grpSpLocks/>
            </p:cNvGrpSpPr>
            <p:nvPr/>
          </p:nvGrpSpPr>
          <p:grpSpPr bwMode="auto">
            <a:xfrm>
              <a:off x="864" y="1152"/>
              <a:ext cx="2880" cy="288"/>
              <a:chOff x="864" y="1152"/>
              <a:chExt cx="2880" cy="288"/>
            </a:xfrm>
            <a:grpFill/>
          </p:grpSpPr>
          <p:sp>
            <p:nvSpPr>
              <p:cNvPr id="143" name="Rectangle 443"/>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44" name="Rectangle 444"/>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45" name="Rectangle 445"/>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46" name="Rectangle 446"/>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47" name="Rectangle 447"/>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48" name="Rectangle 448"/>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49" name="Rectangle 449"/>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50" name="Rectangle 450"/>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51" name="Rectangle 451"/>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52" name="Rectangle 452"/>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grpSp>
        <p:grpSp>
          <p:nvGrpSpPr>
            <p:cNvPr id="5" name="Group 453"/>
            <p:cNvGrpSpPr>
              <a:grpSpLocks/>
            </p:cNvGrpSpPr>
            <p:nvPr/>
          </p:nvGrpSpPr>
          <p:grpSpPr bwMode="auto">
            <a:xfrm>
              <a:off x="864" y="1440"/>
              <a:ext cx="2880" cy="288"/>
              <a:chOff x="864" y="1152"/>
              <a:chExt cx="2880" cy="288"/>
            </a:xfrm>
            <a:grpFill/>
          </p:grpSpPr>
          <p:sp>
            <p:nvSpPr>
              <p:cNvPr id="133" name="Rectangle 454"/>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34" name="Rectangle 455"/>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35" name="Rectangle 456"/>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36" name="Rectangle 457"/>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37" name="Rectangle 458"/>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38" name="Rectangle 459"/>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39" name="Rectangle 460"/>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40" name="Rectangle 461"/>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41" name="Rectangle 462"/>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42" name="Rectangle 463"/>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grpSp>
        <p:grpSp>
          <p:nvGrpSpPr>
            <p:cNvPr id="7" name="Group 464"/>
            <p:cNvGrpSpPr>
              <a:grpSpLocks/>
            </p:cNvGrpSpPr>
            <p:nvPr/>
          </p:nvGrpSpPr>
          <p:grpSpPr bwMode="auto">
            <a:xfrm>
              <a:off x="864" y="1728"/>
              <a:ext cx="2880" cy="288"/>
              <a:chOff x="864" y="1152"/>
              <a:chExt cx="2880" cy="288"/>
            </a:xfrm>
            <a:grpFill/>
          </p:grpSpPr>
          <p:sp>
            <p:nvSpPr>
              <p:cNvPr id="123" name="Rectangle 465"/>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24" name="Rectangle 466"/>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25" name="Rectangle 467"/>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26" name="Rectangle 468"/>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27" name="Rectangle 469"/>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28" name="Rectangle 470"/>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29" name="Rectangle 471"/>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30" name="Rectangle 472"/>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31" name="Rectangle 473"/>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32" name="Rectangle 474"/>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grpSp>
        <p:grpSp>
          <p:nvGrpSpPr>
            <p:cNvPr id="8" name="Group 475"/>
            <p:cNvGrpSpPr>
              <a:grpSpLocks/>
            </p:cNvGrpSpPr>
            <p:nvPr/>
          </p:nvGrpSpPr>
          <p:grpSpPr bwMode="auto">
            <a:xfrm>
              <a:off x="864" y="2016"/>
              <a:ext cx="2880" cy="288"/>
              <a:chOff x="864" y="1152"/>
              <a:chExt cx="2880" cy="288"/>
            </a:xfrm>
            <a:grpFill/>
          </p:grpSpPr>
          <p:sp>
            <p:nvSpPr>
              <p:cNvPr id="113" name="Rectangle 476"/>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14" name="Rectangle 477"/>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15" name="Rectangle 478"/>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16" name="Rectangle 479"/>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17" name="Rectangle 480"/>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18" name="Rectangle 481"/>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19" name="Rectangle 482"/>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20" name="Rectangle 483"/>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21" name="Rectangle 484"/>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22" name="Rectangle 485"/>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grpSp>
        <p:grpSp>
          <p:nvGrpSpPr>
            <p:cNvPr id="9" name="Group 486"/>
            <p:cNvGrpSpPr>
              <a:grpSpLocks/>
            </p:cNvGrpSpPr>
            <p:nvPr/>
          </p:nvGrpSpPr>
          <p:grpSpPr bwMode="auto">
            <a:xfrm>
              <a:off x="864" y="2304"/>
              <a:ext cx="2880" cy="288"/>
              <a:chOff x="864" y="1152"/>
              <a:chExt cx="2880" cy="288"/>
            </a:xfrm>
            <a:grpFill/>
          </p:grpSpPr>
          <p:sp>
            <p:nvSpPr>
              <p:cNvPr id="103" name="Rectangle 487"/>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04" name="Rectangle 488"/>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05" name="Rectangle 489"/>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06" name="Rectangle 490"/>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07" name="Rectangle 491"/>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08" name="Rectangle 492"/>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09" name="Rectangle 493"/>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10" name="Rectangle 494"/>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11" name="Rectangle 495"/>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12" name="Rectangle 496"/>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grpSp>
        <p:grpSp>
          <p:nvGrpSpPr>
            <p:cNvPr id="10" name="Group 497"/>
            <p:cNvGrpSpPr>
              <a:grpSpLocks/>
            </p:cNvGrpSpPr>
            <p:nvPr/>
          </p:nvGrpSpPr>
          <p:grpSpPr bwMode="auto">
            <a:xfrm>
              <a:off x="864" y="2592"/>
              <a:ext cx="2880" cy="288"/>
              <a:chOff x="864" y="1152"/>
              <a:chExt cx="2880" cy="288"/>
            </a:xfrm>
            <a:grpFill/>
          </p:grpSpPr>
          <p:sp>
            <p:nvSpPr>
              <p:cNvPr id="93" name="Rectangle 498"/>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94" name="Rectangle 499"/>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95" name="Rectangle 500"/>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96" name="Rectangle 501"/>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97" name="Rectangle 502"/>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98" name="Rectangle 503"/>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99" name="Rectangle 504"/>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00" name="Rectangle 505"/>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01" name="Rectangle 506"/>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102" name="Rectangle 507"/>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grpSp>
        <p:grpSp>
          <p:nvGrpSpPr>
            <p:cNvPr id="11" name="Group 508"/>
            <p:cNvGrpSpPr>
              <a:grpSpLocks/>
            </p:cNvGrpSpPr>
            <p:nvPr/>
          </p:nvGrpSpPr>
          <p:grpSpPr bwMode="auto">
            <a:xfrm>
              <a:off x="864" y="2880"/>
              <a:ext cx="2880" cy="288"/>
              <a:chOff x="864" y="1152"/>
              <a:chExt cx="2880" cy="288"/>
            </a:xfrm>
            <a:grpFill/>
          </p:grpSpPr>
          <p:sp>
            <p:nvSpPr>
              <p:cNvPr id="83" name="Rectangle 509"/>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84" name="Rectangle 510"/>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85" name="Rectangle 511"/>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86" name="Rectangle 512"/>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87" name="Rectangle 513"/>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88" name="Rectangle 514"/>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89" name="Rectangle 515"/>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90" name="Rectangle 516"/>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91" name="Rectangle 517"/>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92" name="Rectangle 518"/>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grpSp>
        <p:grpSp>
          <p:nvGrpSpPr>
            <p:cNvPr id="12" name="Group 519"/>
            <p:cNvGrpSpPr>
              <a:grpSpLocks/>
            </p:cNvGrpSpPr>
            <p:nvPr/>
          </p:nvGrpSpPr>
          <p:grpSpPr bwMode="auto">
            <a:xfrm>
              <a:off x="864" y="3168"/>
              <a:ext cx="2880" cy="288"/>
              <a:chOff x="864" y="1152"/>
              <a:chExt cx="2880" cy="288"/>
            </a:xfrm>
            <a:grpFill/>
          </p:grpSpPr>
          <p:sp>
            <p:nvSpPr>
              <p:cNvPr id="73" name="Rectangle 520"/>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74" name="Rectangle 521"/>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75" name="Rectangle 522"/>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76" name="Rectangle 523"/>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77" name="Rectangle 524"/>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78" name="Rectangle 525"/>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79" name="Rectangle 526"/>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80" name="Rectangle 527"/>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81" name="Rectangle 528"/>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82" name="Rectangle 529"/>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grpSp>
        <p:grpSp>
          <p:nvGrpSpPr>
            <p:cNvPr id="13" name="Group 530"/>
            <p:cNvGrpSpPr>
              <a:grpSpLocks/>
            </p:cNvGrpSpPr>
            <p:nvPr/>
          </p:nvGrpSpPr>
          <p:grpSpPr bwMode="auto">
            <a:xfrm>
              <a:off x="864" y="3456"/>
              <a:ext cx="2880" cy="288"/>
              <a:chOff x="864" y="1152"/>
              <a:chExt cx="2880" cy="288"/>
            </a:xfrm>
            <a:grpFill/>
          </p:grpSpPr>
          <p:sp>
            <p:nvSpPr>
              <p:cNvPr id="63" name="Rectangle 531"/>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64" name="Rectangle 532"/>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65" name="Rectangle 533"/>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66" name="Rectangle 534"/>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67" name="Rectangle 535"/>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68" name="Rectangle 536"/>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69" name="Rectangle 537"/>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70" name="Rectangle 538"/>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71" name="Rectangle 539"/>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72" name="Rectangle 540"/>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grpSp>
        <p:grpSp>
          <p:nvGrpSpPr>
            <p:cNvPr id="14" name="Group 541"/>
            <p:cNvGrpSpPr>
              <a:grpSpLocks/>
            </p:cNvGrpSpPr>
            <p:nvPr/>
          </p:nvGrpSpPr>
          <p:grpSpPr bwMode="auto">
            <a:xfrm>
              <a:off x="864" y="3744"/>
              <a:ext cx="2880" cy="288"/>
              <a:chOff x="864" y="1152"/>
              <a:chExt cx="2880" cy="288"/>
            </a:xfrm>
            <a:grpFill/>
          </p:grpSpPr>
          <p:sp>
            <p:nvSpPr>
              <p:cNvPr id="53" name="Rectangle 542"/>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54" name="Rectangle 543"/>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55" name="Rectangle 544"/>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56" name="Rectangle 545"/>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57" name="Rectangle 546"/>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58" name="Rectangle 547"/>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59" name="Rectangle 548"/>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60" name="Rectangle 549"/>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61" name="Rectangle 550"/>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62" name="Rectangle 551"/>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grpSp>
        <p:grpSp>
          <p:nvGrpSpPr>
            <p:cNvPr id="15" name="Group 552"/>
            <p:cNvGrpSpPr>
              <a:grpSpLocks/>
            </p:cNvGrpSpPr>
            <p:nvPr/>
          </p:nvGrpSpPr>
          <p:grpSpPr bwMode="auto">
            <a:xfrm>
              <a:off x="864" y="3744"/>
              <a:ext cx="2880" cy="288"/>
              <a:chOff x="864" y="1152"/>
              <a:chExt cx="2880" cy="288"/>
            </a:xfrm>
            <a:grpFill/>
          </p:grpSpPr>
          <p:sp>
            <p:nvSpPr>
              <p:cNvPr id="43" name="Rectangle 553"/>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44" name="Rectangle 554"/>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45" name="Rectangle 555"/>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46" name="Rectangle 556"/>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47" name="Rectangle 557"/>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48" name="Rectangle 558"/>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49" name="Rectangle 559"/>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50" name="Rectangle 560"/>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51" name="Rectangle 561"/>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sp>
            <p:nvSpPr>
              <p:cNvPr id="52" name="Rectangle 562"/>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p>
                <a:pPr eaLnBrk="1" hangingPunct="1">
                  <a:defRPr/>
                </a:pPr>
                <a:endParaRPr lang="en-US"/>
              </a:p>
            </p:txBody>
          </p:sp>
        </p:grpSp>
      </p:grpSp>
      <p:grpSp>
        <p:nvGrpSpPr>
          <p:cNvPr id="16" name="Group 563"/>
          <p:cNvGrpSpPr>
            <a:grpSpLocks/>
          </p:cNvGrpSpPr>
          <p:nvPr/>
        </p:nvGrpSpPr>
        <p:grpSpPr bwMode="auto">
          <a:xfrm flipV="1">
            <a:off x="3351234" y="2553624"/>
            <a:ext cx="1144566" cy="1135380"/>
            <a:chOff x="864" y="1152"/>
            <a:chExt cx="2880" cy="2880"/>
          </a:xfrm>
          <a:solidFill>
            <a:srgbClr val="00FF00"/>
          </a:solidFill>
        </p:grpSpPr>
        <p:grpSp>
          <p:nvGrpSpPr>
            <p:cNvPr id="17" name="Group 564"/>
            <p:cNvGrpSpPr>
              <a:grpSpLocks/>
            </p:cNvGrpSpPr>
            <p:nvPr/>
          </p:nvGrpSpPr>
          <p:grpSpPr bwMode="auto">
            <a:xfrm>
              <a:off x="864" y="1152"/>
              <a:ext cx="2880" cy="288"/>
              <a:chOff x="864" y="1152"/>
              <a:chExt cx="2880" cy="288"/>
            </a:xfrm>
            <a:grpFill/>
          </p:grpSpPr>
          <p:sp>
            <p:nvSpPr>
              <p:cNvPr id="265" name="Rectangle 565"/>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66" name="Rectangle 566"/>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67" name="Rectangle 567"/>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68" name="Rectangle 568"/>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69" name="Rectangle 569"/>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70" name="Rectangle 570"/>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71" name="Rectangle 571"/>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72" name="Rectangle 572"/>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73" name="Rectangle 573"/>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74" name="Rectangle 574"/>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grpSp>
        <p:grpSp>
          <p:nvGrpSpPr>
            <p:cNvPr id="18" name="Group 575"/>
            <p:cNvGrpSpPr>
              <a:grpSpLocks/>
            </p:cNvGrpSpPr>
            <p:nvPr/>
          </p:nvGrpSpPr>
          <p:grpSpPr bwMode="auto">
            <a:xfrm>
              <a:off x="864" y="1440"/>
              <a:ext cx="2880" cy="288"/>
              <a:chOff x="864" y="1152"/>
              <a:chExt cx="2880" cy="288"/>
            </a:xfrm>
            <a:grpFill/>
          </p:grpSpPr>
          <p:sp>
            <p:nvSpPr>
              <p:cNvPr id="255" name="Rectangle 576"/>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56" name="Rectangle 577"/>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57" name="Rectangle 578"/>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58" name="Rectangle 579"/>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59" name="Rectangle 580"/>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60" name="Rectangle 581"/>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61" name="Rectangle 582"/>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62" name="Rectangle 583"/>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63" name="Rectangle 584"/>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64" name="Rectangle 585"/>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grpSp>
        <p:grpSp>
          <p:nvGrpSpPr>
            <p:cNvPr id="19" name="Group 586"/>
            <p:cNvGrpSpPr>
              <a:grpSpLocks/>
            </p:cNvGrpSpPr>
            <p:nvPr/>
          </p:nvGrpSpPr>
          <p:grpSpPr bwMode="auto">
            <a:xfrm>
              <a:off x="864" y="1728"/>
              <a:ext cx="2880" cy="288"/>
              <a:chOff x="864" y="1152"/>
              <a:chExt cx="2880" cy="288"/>
            </a:xfrm>
            <a:grpFill/>
          </p:grpSpPr>
          <p:sp>
            <p:nvSpPr>
              <p:cNvPr id="245" name="Rectangle 587"/>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46" name="Rectangle 588"/>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47" name="Rectangle 589"/>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48" name="Rectangle 590"/>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49" name="Rectangle 591"/>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50" name="Rectangle 592"/>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51" name="Rectangle 593"/>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52" name="Rectangle 594"/>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53" name="Rectangle 595"/>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54" name="Rectangle 596"/>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grpSp>
        <p:grpSp>
          <p:nvGrpSpPr>
            <p:cNvPr id="20" name="Group 597"/>
            <p:cNvGrpSpPr>
              <a:grpSpLocks/>
            </p:cNvGrpSpPr>
            <p:nvPr/>
          </p:nvGrpSpPr>
          <p:grpSpPr bwMode="auto">
            <a:xfrm>
              <a:off x="864" y="2016"/>
              <a:ext cx="2880" cy="288"/>
              <a:chOff x="864" y="1152"/>
              <a:chExt cx="2880" cy="288"/>
            </a:xfrm>
            <a:grpFill/>
          </p:grpSpPr>
          <p:sp>
            <p:nvSpPr>
              <p:cNvPr id="235" name="Rectangle 598"/>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36" name="Rectangle 599"/>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37" name="Rectangle 600"/>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38" name="Rectangle 601"/>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39" name="Rectangle 602"/>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40" name="Rectangle 603"/>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41" name="Rectangle 604"/>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42" name="Rectangle 605"/>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43" name="Rectangle 606"/>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44" name="Rectangle 607"/>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grpSp>
        <p:grpSp>
          <p:nvGrpSpPr>
            <p:cNvPr id="21" name="Group 608"/>
            <p:cNvGrpSpPr>
              <a:grpSpLocks/>
            </p:cNvGrpSpPr>
            <p:nvPr/>
          </p:nvGrpSpPr>
          <p:grpSpPr bwMode="auto">
            <a:xfrm>
              <a:off x="864" y="2304"/>
              <a:ext cx="2880" cy="288"/>
              <a:chOff x="864" y="1152"/>
              <a:chExt cx="2880" cy="288"/>
            </a:xfrm>
            <a:grpFill/>
          </p:grpSpPr>
          <p:sp>
            <p:nvSpPr>
              <p:cNvPr id="225" name="Rectangle 609"/>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26" name="Rectangle 610"/>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27" name="Rectangle 611"/>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28" name="Rectangle 612"/>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29" name="Rectangle 613"/>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30" name="Rectangle 614"/>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31" name="Rectangle 615"/>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32" name="Rectangle 616"/>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33" name="Rectangle 617"/>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34" name="Rectangle 618"/>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grpSp>
        <p:grpSp>
          <p:nvGrpSpPr>
            <p:cNvPr id="22" name="Group 619"/>
            <p:cNvGrpSpPr>
              <a:grpSpLocks/>
            </p:cNvGrpSpPr>
            <p:nvPr/>
          </p:nvGrpSpPr>
          <p:grpSpPr bwMode="auto">
            <a:xfrm>
              <a:off x="864" y="2592"/>
              <a:ext cx="2880" cy="288"/>
              <a:chOff x="864" y="1152"/>
              <a:chExt cx="2880" cy="288"/>
            </a:xfrm>
            <a:grpFill/>
          </p:grpSpPr>
          <p:sp>
            <p:nvSpPr>
              <p:cNvPr id="215" name="Rectangle 620"/>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16" name="Rectangle 621"/>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17" name="Rectangle 622"/>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18" name="Rectangle 623"/>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19" name="Rectangle 624"/>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20" name="Rectangle 625"/>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21" name="Rectangle 626"/>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22" name="Rectangle 627"/>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23" name="Rectangle 628"/>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24" name="Rectangle 629"/>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grpSp>
        <p:grpSp>
          <p:nvGrpSpPr>
            <p:cNvPr id="23" name="Group 630"/>
            <p:cNvGrpSpPr>
              <a:grpSpLocks/>
            </p:cNvGrpSpPr>
            <p:nvPr/>
          </p:nvGrpSpPr>
          <p:grpSpPr bwMode="auto">
            <a:xfrm>
              <a:off x="864" y="2880"/>
              <a:ext cx="2880" cy="288"/>
              <a:chOff x="864" y="1152"/>
              <a:chExt cx="2880" cy="288"/>
            </a:xfrm>
            <a:grpFill/>
          </p:grpSpPr>
          <p:sp>
            <p:nvSpPr>
              <p:cNvPr id="205" name="Rectangle 631"/>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06" name="Rectangle 632"/>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07" name="Rectangle 633"/>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08" name="Rectangle 634"/>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09" name="Rectangle 635"/>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10" name="Rectangle 636"/>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11" name="Rectangle 637"/>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12" name="Rectangle 638"/>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13" name="Rectangle 639"/>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14" name="Rectangle 640"/>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grpSp>
        <p:grpSp>
          <p:nvGrpSpPr>
            <p:cNvPr id="24" name="Group 641"/>
            <p:cNvGrpSpPr>
              <a:grpSpLocks/>
            </p:cNvGrpSpPr>
            <p:nvPr/>
          </p:nvGrpSpPr>
          <p:grpSpPr bwMode="auto">
            <a:xfrm>
              <a:off x="864" y="3168"/>
              <a:ext cx="2880" cy="288"/>
              <a:chOff x="864" y="1152"/>
              <a:chExt cx="2880" cy="288"/>
            </a:xfrm>
            <a:grpFill/>
          </p:grpSpPr>
          <p:sp>
            <p:nvSpPr>
              <p:cNvPr id="195" name="Rectangle 642"/>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96" name="Rectangle 643"/>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97" name="Rectangle 644"/>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98" name="Rectangle 645"/>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99" name="Rectangle 646"/>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00" name="Rectangle 647"/>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01" name="Rectangle 648"/>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02" name="Rectangle 649"/>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03" name="Rectangle 650"/>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204" name="Rectangle 651"/>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grpSp>
        <p:grpSp>
          <p:nvGrpSpPr>
            <p:cNvPr id="25" name="Group 652"/>
            <p:cNvGrpSpPr>
              <a:grpSpLocks/>
            </p:cNvGrpSpPr>
            <p:nvPr/>
          </p:nvGrpSpPr>
          <p:grpSpPr bwMode="auto">
            <a:xfrm>
              <a:off x="864" y="3456"/>
              <a:ext cx="2880" cy="288"/>
              <a:chOff x="864" y="1152"/>
              <a:chExt cx="2880" cy="288"/>
            </a:xfrm>
            <a:grpFill/>
          </p:grpSpPr>
          <p:sp>
            <p:nvSpPr>
              <p:cNvPr id="185" name="Rectangle 653"/>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86" name="Rectangle 654"/>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87" name="Rectangle 655"/>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88" name="Rectangle 656"/>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89" name="Rectangle 657"/>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90" name="Rectangle 658"/>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91" name="Rectangle 659"/>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92" name="Rectangle 660"/>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93" name="Rectangle 661"/>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94" name="Rectangle 662"/>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grpSp>
        <p:grpSp>
          <p:nvGrpSpPr>
            <p:cNvPr id="26" name="Group 663"/>
            <p:cNvGrpSpPr>
              <a:grpSpLocks/>
            </p:cNvGrpSpPr>
            <p:nvPr/>
          </p:nvGrpSpPr>
          <p:grpSpPr bwMode="auto">
            <a:xfrm>
              <a:off x="864" y="3744"/>
              <a:ext cx="2880" cy="288"/>
              <a:chOff x="864" y="1152"/>
              <a:chExt cx="2880" cy="288"/>
            </a:xfrm>
            <a:grpFill/>
          </p:grpSpPr>
          <p:sp>
            <p:nvSpPr>
              <p:cNvPr id="175" name="Rectangle 664"/>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76" name="Rectangle 665"/>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77" name="Rectangle 666"/>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78" name="Rectangle 667"/>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79" name="Rectangle 668"/>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80" name="Rectangle 669"/>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81" name="Rectangle 670"/>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82" name="Rectangle 671"/>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83" name="Rectangle 672"/>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84" name="Rectangle 673"/>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grpSp>
        <p:grpSp>
          <p:nvGrpSpPr>
            <p:cNvPr id="27" name="Group 674"/>
            <p:cNvGrpSpPr>
              <a:grpSpLocks/>
            </p:cNvGrpSpPr>
            <p:nvPr/>
          </p:nvGrpSpPr>
          <p:grpSpPr bwMode="auto">
            <a:xfrm>
              <a:off x="864" y="3744"/>
              <a:ext cx="2880" cy="288"/>
              <a:chOff x="864" y="1152"/>
              <a:chExt cx="2880" cy="288"/>
            </a:xfrm>
            <a:grpFill/>
          </p:grpSpPr>
          <p:sp>
            <p:nvSpPr>
              <p:cNvPr id="165" name="Rectangle 675"/>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66" name="Rectangle 676"/>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67" name="Rectangle 677"/>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68" name="Rectangle 678"/>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69" name="Rectangle 679"/>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70" name="Rectangle 680"/>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71" name="Rectangle 681"/>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72" name="Rectangle 682"/>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73" name="Rectangle 683"/>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sp>
            <p:nvSpPr>
              <p:cNvPr id="174" name="Rectangle 684"/>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p>
                <a:pPr eaLnBrk="1" hangingPunct="1">
                  <a:defRPr/>
                </a:pPr>
                <a:endParaRPr lang="en-US"/>
              </a:p>
            </p:txBody>
          </p:sp>
        </p:grpSp>
      </p:grpSp>
      <p:sp>
        <p:nvSpPr>
          <p:cNvPr id="6152" name="Rectangle 246"/>
          <p:cNvSpPr>
            <a:spLocks noChangeArrowheads="1"/>
          </p:cNvSpPr>
          <p:nvPr/>
        </p:nvSpPr>
        <p:spPr bwMode="auto">
          <a:xfrm>
            <a:off x="5365750" y="2114550"/>
            <a:ext cx="3930650" cy="2128838"/>
          </a:xfrm>
          <a:prstGeom prst="rect">
            <a:avLst/>
          </a:prstGeom>
          <a:solidFill>
            <a:srgbClr val="D0FEB0"/>
          </a:solidFill>
          <a:ln w="38100" cmpd="dbl">
            <a:solidFill>
              <a:srgbClr val="0000FF"/>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latin typeface="Arial" panose="020B0604020202020204" pitchFamily="34" charset="0"/>
            </a:endParaRPr>
          </a:p>
        </p:txBody>
      </p:sp>
      <p:grpSp>
        <p:nvGrpSpPr>
          <p:cNvPr id="28" name="Group 685"/>
          <p:cNvGrpSpPr>
            <a:grpSpLocks/>
          </p:cNvGrpSpPr>
          <p:nvPr/>
        </p:nvGrpSpPr>
        <p:grpSpPr bwMode="auto">
          <a:xfrm flipV="1">
            <a:off x="5410201" y="2566929"/>
            <a:ext cx="1215573" cy="1135380"/>
            <a:chOff x="864" y="1152"/>
            <a:chExt cx="2880" cy="2880"/>
          </a:xfrm>
          <a:solidFill>
            <a:srgbClr val="FF0000"/>
          </a:solidFill>
        </p:grpSpPr>
        <p:grpSp>
          <p:nvGrpSpPr>
            <p:cNvPr id="29" name="Group 686"/>
            <p:cNvGrpSpPr>
              <a:grpSpLocks/>
            </p:cNvGrpSpPr>
            <p:nvPr/>
          </p:nvGrpSpPr>
          <p:grpSpPr bwMode="auto">
            <a:xfrm>
              <a:off x="864" y="1152"/>
              <a:ext cx="2880" cy="288"/>
              <a:chOff x="864" y="1152"/>
              <a:chExt cx="2880" cy="288"/>
            </a:xfrm>
            <a:grpFill/>
          </p:grpSpPr>
          <p:sp>
            <p:nvSpPr>
              <p:cNvPr id="388" name="Rectangle 687"/>
              <p:cNvSpPr>
                <a:spLocks noChangeArrowheads="1"/>
              </p:cNvSpPr>
              <p:nvPr/>
            </p:nvSpPr>
            <p:spPr bwMode="auto">
              <a:xfrm>
                <a:off x="86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89" name="Rectangle 688"/>
              <p:cNvSpPr>
                <a:spLocks noChangeArrowheads="1"/>
              </p:cNvSpPr>
              <p:nvPr/>
            </p:nvSpPr>
            <p:spPr bwMode="auto">
              <a:xfrm>
                <a:off x="115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90" name="Rectangle 689"/>
              <p:cNvSpPr>
                <a:spLocks noChangeArrowheads="1"/>
              </p:cNvSpPr>
              <p:nvPr/>
            </p:nvSpPr>
            <p:spPr bwMode="auto">
              <a:xfrm>
                <a:off x="144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91" name="Rectangle 690"/>
              <p:cNvSpPr>
                <a:spLocks noChangeArrowheads="1"/>
              </p:cNvSpPr>
              <p:nvPr/>
            </p:nvSpPr>
            <p:spPr bwMode="auto">
              <a:xfrm>
                <a:off x="172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92" name="Rectangle 691"/>
              <p:cNvSpPr>
                <a:spLocks noChangeArrowheads="1"/>
              </p:cNvSpPr>
              <p:nvPr/>
            </p:nvSpPr>
            <p:spPr bwMode="auto">
              <a:xfrm>
                <a:off x="201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93" name="Rectangle 692"/>
              <p:cNvSpPr>
                <a:spLocks noChangeArrowheads="1"/>
              </p:cNvSpPr>
              <p:nvPr/>
            </p:nvSpPr>
            <p:spPr bwMode="auto">
              <a:xfrm>
                <a:off x="230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94" name="Rectangle 693"/>
              <p:cNvSpPr>
                <a:spLocks noChangeArrowheads="1"/>
              </p:cNvSpPr>
              <p:nvPr/>
            </p:nvSpPr>
            <p:spPr bwMode="auto">
              <a:xfrm>
                <a:off x="259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95" name="Rectangle 694"/>
              <p:cNvSpPr>
                <a:spLocks noChangeArrowheads="1"/>
              </p:cNvSpPr>
              <p:nvPr/>
            </p:nvSpPr>
            <p:spPr bwMode="auto">
              <a:xfrm>
                <a:off x="288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96" name="Rectangle 695"/>
              <p:cNvSpPr>
                <a:spLocks noChangeArrowheads="1"/>
              </p:cNvSpPr>
              <p:nvPr/>
            </p:nvSpPr>
            <p:spPr bwMode="auto">
              <a:xfrm>
                <a:off x="316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97" name="Rectangle 696"/>
              <p:cNvSpPr>
                <a:spLocks noChangeArrowheads="1"/>
              </p:cNvSpPr>
              <p:nvPr/>
            </p:nvSpPr>
            <p:spPr bwMode="auto">
              <a:xfrm>
                <a:off x="345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grpSp>
        <p:grpSp>
          <p:nvGrpSpPr>
            <p:cNvPr id="30" name="Group 697"/>
            <p:cNvGrpSpPr>
              <a:grpSpLocks/>
            </p:cNvGrpSpPr>
            <p:nvPr/>
          </p:nvGrpSpPr>
          <p:grpSpPr bwMode="auto">
            <a:xfrm>
              <a:off x="864" y="1440"/>
              <a:ext cx="2880" cy="288"/>
              <a:chOff x="864" y="1152"/>
              <a:chExt cx="2880" cy="288"/>
            </a:xfrm>
            <a:grpFill/>
          </p:grpSpPr>
          <p:sp>
            <p:nvSpPr>
              <p:cNvPr id="378" name="Rectangle 698"/>
              <p:cNvSpPr>
                <a:spLocks noChangeArrowheads="1"/>
              </p:cNvSpPr>
              <p:nvPr/>
            </p:nvSpPr>
            <p:spPr bwMode="auto">
              <a:xfrm>
                <a:off x="86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79" name="Rectangle 699"/>
              <p:cNvSpPr>
                <a:spLocks noChangeArrowheads="1"/>
              </p:cNvSpPr>
              <p:nvPr/>
            </p:nvSpPr>
            <p:spPr bwMode="auto">
              <a:xfrm>
                <a:off x="115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80" name="Rectangle 700"/>
              <p:cNvSpPr>
                <a:spLocks noChangeArrowheads="1"/>
              </p:cNvSpPr>
              <p:nvPr/>
            </p:nvSpPr>
            <p:spPr bwMode="auto">
              <a:xfrm>
                <a:off x="144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81" name="Rectangle 701"/>
              <p:cNvSpPr>
                <a:spLocks noChangeArrowheads="1"/>
              </p:cNvSpPr>
              <p:nvPr/>
            </p:nvSpPr>
            <p:spPr bwMode="auto">
              <a:xfrm>
                <a:off x="172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82" name="Rectangle 702"/>
              <p:cNvSpPr>
                <a:spLocks noChangeArrowheads="1"/>
              </p:cNvSpPr>
              <p:nvPr/>
            </p:nvSpPr>
            <p:spPr bwMode="auto">
              <a:xfrm>
                <a:off x="201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83" name="Rectangle 703"/>
              <p:cNvSpPr>
                <a:spLocks noChangeArrowheads="1"/>
              </p:cNvSpPr>
              <p:nvPr/>
            </p:nvSpPr>
            <p:spPr bwMode="auto">
              <a:xfrm>
                <a:off x="230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84" name="Rectangle 704"/>
              <p:cNvSpPr>
                <a:spLocks noChangeArrowheads="1"/>
              </p:cNvSpPr>
              <p:nvPr/>
            </p:nvSpPr>
            <p:spPr bwMode="auto">
              <a:xfrm>
                <a:off x="259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85" name="Rectangle 705"/>
              <p:cNvSpPr>
                <a:spLocks noChangeArrowheads="1"/>
              </p:cNvSpPr>
              <p:nvPr/>
            </p:nvSpPr>
            <p:spPr bwMode="auto">
              <a:xfrm>
                <a:off x="288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86" name="Rectangle 706"/>
              <p:cNvSpPr>
                <a:spLocks noChangeArrowheads="1"/>
              </p:cNvSpPr>
              <p:nvPr/>
            </p:nvSpPr>
            <p:spPr bwMode="auto">
              <a:xfrm>
                <a:off x="316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87" name="Rectangle 707"/>
              <p:cNvSpPr>
                <a:spLocks noChangeArrowheads="1"/>
              </p:cNvSpPr>
              <p:nvPr/>
            </p:nvSpPr>
            <p:spPr bwMode="auto">
              <a:xfrm>
                <a:off x="345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grpSp>
        <p:grpSp>
          <p:nvGrpSpPr>
            <p:cNvPr id="31" name="Group 708"/>
            <p:cNvGrpSpPr>
              <a:grpSpLocks/>
            </p:cNvGrpSpPr>
            <p:nvPr/>
          </p:nvGrpSpPr>
          <p:grpSpPr bwMode="auto">
            <a:xfrm>
              <a:off x="864" y="1728"/>
              <a:ext cx="2880" cy="288"/>
              <a:chOff x="864" y="1152"/>
              <a:chExt cx="2880" cy="288"/>
            </a:xfrm>
            <a:grpFill/>
          </p:grpSpPr>
          <p:sp>
            <p:nvSpPr>
              <p:cNvPr id="368" name="Rectangle 709"/>
              <p:cNvSpPr>
                <a:spLocks noChangeArrowheads="1"/>
              </p:cNvSpPr>
              <p:nvPr/>
            </p:nvSpPr>
            <p:spPr bwMode="auto">
              <a:xfrm>
                <a:off x="86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69" name="Rectangle 710"/>
              <p:cNvSpPr>
                <a:spLocks noChangeArrowheads="1"/>
              </p:cNvSpPr>
              <p:nvPr/>
            </p:nvSpPr>
            <p:spPr bwMode="auto">
              <a:xfrm>
                <a:off x="115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70" name="Rectangle 711"/>
              <p:cNvSpPr>
                <a:spLocks noChangeArrowheads="1"/>
              </p:cNvSpPr>
              <p:nvPr/>
            </p:nvSpPr>
            <p:spPr bwMode="auto">
              <a:xfrm>
                <a:off x="144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71" name="Rectangle 712"/>
              <p:cNvSpPr>
                <a:spLocks noChangeArrowheads="1"/>
              </p:cNvSpPr>
              <p:nvPr/>
            </p:nvSpPr>
            <p:spPr bwMode="auto">
              <a:xfrm>
                <a:off x="172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72" name="Rectangle 713"/>
              <p:cNvSpPr>
                <a:spLocks noChangeArrowheads="1"/>
              </p:cNvSpPr>
              <p:nvPr/>
            </p:nvSpPr>
            <p:spPr bwMode="auto">
              <a:xfrm>
                <a:off x="201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73" name="Rectangle 714"/>
              <p:cNvSpPr>
                <a:spLocks noChangeArrowheads="1"/>
              </p:cNvSpPr>
              <p:nvPr/>
            </p:nvSpPr>
            <p:spPr bwMode="auto">
              <a:xfrm>
                <a:off x="230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74" name="Rectangle 715"/>
              <p:cNvSpPr>
                <a:spLocks noChangeArrowheads="1"/>
              </p:cNvSpPr>
              <p:nvPr/>
            </p:nvSpPr>
            <p:spPr bwMode="auto">
              <a:xfrm>
                <a:off x="259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75" name="Rectangle 716"/>
              <p:cNvSpPr>
                <a:spLocks noChangeArrowheads="1"/>
              </p:cNvSpPr>
              <p:nvPr/>
            </p:nvSpPr>
            <p:spPr bwMode="auto">
              <a:xfrm>
                <a:off x="288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76" name="Rectangle 717"/>
              <p:cNvSpPr>
                <a:spLocks noChangeArrowheads="1"/>
              </p:cNvSpPr>
              <p:nvPr/>
            </p:nvSpPr>
            <p:spPr bwMode="auto">
              <a:xfrm>
                <a:off x="316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77" name="Rectangle 718"/>
              <p:cNvSpPr>
                <a:spLocks noChangeArrowheads="1"/>
              </p:cNvSpPr>
              <p:nvPr/>
            </p:nvSpPr>
            <p:spPr bwMode="auto">
              <a:xfrm>
                <a:off x="345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grpSp>
        <p:grpSp>
          <p:nvGrpSpPr>
            <p:cNvPr id="32" name="Group 719"/>
            <p:cNvGrpSpPr>
              <a:grpSpLocks/>
            </p:cNvGrpSpPr>
            <p:nvPr/>
          </p:nvGrpSpPr>
          <p:grpSpPr bwMode="auto">
            <a:xfrm>
              <a:off x="864" y="2016"/>
              <a:ext cx="2880" cy="288"/>
              <a:chOff x="864" y="1152"/>
              <a:chExt cx="2880" cy="288"/>
            </a:xfrm>
            <a:grpFill/>
          </p:grpSpPr>
          <p:sp>
            <p:nvSpPr>
              <p:cNvPr id="358" name="Rectangle 720"/>
              <p:cNvSpPr>
                <a:spLocks noChangeArrowheads="1"/>
              </p:cNvSpPr>
              <p:nvPr/>
            </p:nvSpPr>
            <p:spPr bwMode="auto">
              <a:xfrm>
                <a:off x="86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59" name="Rectangle 721"/>
              <p:cNvSpPr>
                <a:spLocks noChangeArrowheads="1"/>
              </p:cNvSpPr>
              <p:nvPr/>
            </p:nvSpPr>
            <p:spPr bwMode="auto">
              <a:xfrm>
                <a:off x="115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60" name="Rectangle 722"/>
              <p:cNvSpPr>
                <a:spLocks noChangeArrowheads="1"/>
              </p:cNvSpPr>
              <p:nvPr/>
            </p:nvSpPr>
            <p:spPr bwMode="auto">
              <a:xfrm>
                <a:off x="144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61" name="Rectangle 723"/>
              <p:cNvSpPr>
                <a:spLocks noChangeArrowheads="1"/>
              </p:cNvSpPr>
              <p:nvPr/>
            </p:nvSpPr>
            <p:spPr bwMode="auto">
              <a:xfrm>
                <a:off x="172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62" name="Rectangle 724"/>
              <p:cNvSpPr>
                <a:spLocks noChangeArrowheads="1"/>
              </p:cNvSpPr>
              <p:nvPr/>
            </p:nvSpPr>
            <p:spPr bwMode="auto">
              <a:xfrm>
                <a:off x="201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63" name="Rectangle 725"/>
              <p:cNvSpPr>
                <a:spLocks noChangeArrowheads="1"/>
              </p:cNvSpPr>
              <p:nvPr/>
            </p:nvSpPr>
            <p:spPr bwMode="auto">
              <a:xfrm>
                <a:off x="230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64" name="Rectangle 726"/>
              <p:cNvSpPr>
                <a:spLocks noChangeArrowheads="1"/>
              </p:cNvSpPr>
              <p:nvPr/>
            </p:nvSpPr>
            <p:spPr bwMode="auto">
              <a:xfrm>
                <a:off x="259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65" name="Rectangle 727"/>
              <p:cNvSpPr>
                <a:spLocks noChangeArrowheads="1"/>
              </p:cNvSpPr>
              <p:nvPr/>
            </p:nvSpPr>
            <p:spPr bwMode="auto">
              <a:xfrm>
                <a:off x="288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66" name="Rectangle 728"/>
              <p:cNvSpPr>
                <a:spLocks noChangeArrowheads="1"/>
              </p:cNvSpPr>
              <p:nvPr/>
            </p:nvSpPr>
            <p:spPr bwMode="auto">
              <a:xfrm>
                <a:off x="316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67" name="Rectangle 729"/>
              <p:cNvSpPr>
                <a:spLocks noChangeArrowheads="1"/>
              </p:cNvSpPr>
              <p:nvPr/>
            </p:nvSpPr>
            <p:spPr bwMode="auto">
              <a:xfrm>
                <a:off x="345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grpSp>
        <p:grpSp>
          <p:nvGrpSpPr>
            <p:cNvPr id="33" name="Group 730"/>
            <p:cNvGrpSpPr>
              <a:grpSpLocks/>
            </p:cNvGrpSpPr>
            <p:nvPr/>
          </p:nvGrpSpPr>
          <p:grpSpPr bwMode="auto">
            <a:xfrm>
              <a:off x="864" y="2304"/>
              <a:ext cx="2880" cy="288"/>
              <a:chOff x="864" y="1152"/>
              <a:chExt cx="2880" cy="288"/>
            </a:xfrm>
            <a:grpFill/>
          </p:grpSpPr>
          <p:sp>
            <p:nvSpPr>
              <p:cNvPr id="348" name="Rectangle 731"/>
              <p:cNvSpPr>
                <a:spLocks noChangeArrowheads="1"/>
              </p:cNvSpPr>
              <p:nvPr/>
            </p:nvSpPr>
            <p:spPr bwMode="auto">
              <a:xfrm>
                <a:off x="86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49" name="Rectangle 732"/>
              <p:cNvSpPr>
                <a:spLocks noChangeArrowheads="1"/>
              </p:cNvSpPr>
              <p:nvPr/>
            </p:nvSpPr>
            <p:spPr bwMode="auto">
              <a:xfrm>
                <a:off x="115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50" name="Rectangle 733"/>
              <p:cNvSpPr>
                <a:spLocks noChangeArrowheads="1"/>
              </p:cNvSpPr>
              <p:nvPr/>
            </p:nvSpPr>
            <p:spPr bwMode="auto">
              <a:xfrm>
                <a:off x="144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51" name="Rectangle 734"/>
              <p:cNvSpPr>
                <a:spLocks noChangeArrowheads="1"/>
              </p:cNvSpPr>
              <p:nvPr/>
            </p:nvSpPr>
            <p:spPr bwMode="auto">
              <a:xfrm>
                <a:off x="172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52" name="Rectangle 735"/>
              <p:cNvSpPr>
                <a:spLocks noChangeArrowheads="1"/>
              </p:cNvSpPr>
              <p:nvPr/>
            </p:nvSpPr>
            <p:spPr bwMode="auto">
              <a:xfrm>
                <a:off x="201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53" name="Rectangle 736"/>
              <p:cNvSpPr>
                <a:spLocks noChangeArrowheads="1"/>
              </p:cNvSpPr>
              <p:nvPr/>
            </p:nvSpPr>
            <p:spPr bwMode="auto">
              <a:xfrm>
                <a:off x="230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54" name="Rectangle 737"/>
              <p:cNvSpPr>
                <a:spLocks noChangeArrowheads="1"/>
              </p:cNvSpPr>
              <p:nvPr/>
            </p:nvSpPr>
            <p:spPr bwMode="auto">
              <a:xfrm>
                <a:off x="259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55" name="Rectangle 738"/>
              <p:cNvSpPr>
                <a:spLocks noChangeArrowheads="1"/>
              </p:cNvSpPr>
              <p:nvPr/>
            </p:nvSpPr>
            <p:spPr bwMode="auto">
              <a:xfrm>
                <a:off x="288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56" name="Rectangle 739"/>
              <p:cNvSpPr>
                <a:spLocks noChangeArrowheads="1"/>
              </p:cNvSpPr>
              <p:nvPr/>
            </p:nvSpPr>
            <p:spPr bwMode="auto">
              <a:xfrm>
                <a:off x="316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57" name="Rectangle 740"/>
              <p:cNvSpPr>
                <a:spLocks noChangeArrowheads="1"/>
              </p:cNvSpPr>
              <p:nvPr/>
            </p:nvSpPr>
            <p:spPr bwMode="auto">
              <a:xfrm>
                <a:off x="345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grpSp>
        <p:grpSp>
          <p:nvGrpSpPr>
            <p:cNvPr id="34" name="Group 741"/>
            <p:cNvGrpSpPr>
              <a:grpSpLocks/>
            </p:cNvGrpSpPr>
            <p:nvPr/>
          </p:nvGrpSpPr>
          <p:grpSpPr bwMode="auto">
            <a:xfrm>
              <a:off x="864" y="2592"/>
              <a:ext cx="2880" cy="288"/>
              <a:chOff x="864" y="1152"/>
              <a:chExt cx="2880" cy="288"/>
            </a:xfrm>
            <a:grpFill/>
          </p:grpSpPr>
          <p:sp>
            <p:nvSpPr>
              <p:cNvPr id="338" name="Rectangle 742"/>
              <p:cNvSpPr>
                <a:spLocks noChangeArrowheads="1"/>
              </p:cNvSpPr>
              <p:nvPr/>
            </p:nvSpPr>
            <p:spPr bwMode="auto">
              <a:xfrm>
                <a:off x="86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39" name="Rectangle 743"/>
              <p:cNvSpPr>
                <a:spLocks noChangeArrowheads="1"/>
              </p:cNvSpPr>
              <p:nvPr/>
            </p:nvSpPr>
            <p:spPr bwMode="auto">
              <a:xfrm>
                <a:off x="115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40" name="Rectangle 744"/>
              <p:cNvSpPr>
                <a:spLocks noChangeArrowheads="1"/>
              </p:cNvSpPr>
              <p:nvPr/>
            </p:nvSpPr>
            <p:spPr bwMode="auto">
              <a:xfrm>
                <a:off x="144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41" name="Rectangle 745"/>
              <p:cNvSpPr>
                <a:spLocks noChangeArrowheads="1"/>
              </p:cNvSpPr>
              <p:nvPr/>
            </p:nvSpPr>
            <p:spPr bwMode="auto">
              <a:xfrm>
                <a:off x="172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42" name="Rectangle 746"/>
              <p:cNvSpPr>
                <a:spLocks noChangeArrowheads="1"/>
              </p:cNvSpPr>
              <p:nvPr/>
            </p:nvSpPr>
            <p:spPr bwMode="auto">
              <a:xfrm>
                <a:off x="201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43" name="Rectangle 747"/>
              <p:cNvSpPr>
                <a:spLocks noChangeArrowheads="1"/>
              </p:cNvSpPr>
              <p:nvPr/>
            </p:nvSpPr>
            <p:spPr bwMode="auto">
              <a:xfrm>
                <a:off x="230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44" name="Rectangle 748"/>
              <p:cNvSpPr>
                <a:spLocks noChangeArrowheads="1"/>
              </p:cNvSpPr>
              <p:nvPr/>
            </p:nvSpPr>
            <p:spPr bwMode="auto">
              <a:xfrm>
                <a:off x="259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45" name="Rectangle 749"/>
              <p:cNvSpPr>
                <a:spLocks noChangeArrowheads="1"/>
              </p:cNvSpPr>
              <p:nvPr/>
            </p:nvSpPr>
            <p:spPr bwMode="auto">
              <a:xfrm>
                <a:off x="288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46" name="Rectangle 750"/>
              <p:cNvSpPr>
                <a:spLocks noChangeArrowheads="1"/>
              </p:cNvSpPr>
              <p:nvPr/>
            </p:nvSpPr>
            <p:spPr bwMode="auto">
              <a:xfrm>
                <a:off x="316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47" name="Rectangle 751"/>
              <p:cNvSpPr>
                <a:spLocks noChangeArrowheads="1"/>
              </p:cNvSpPr>
              <p:nvPr/>
            </p:nvSpPr>
            <p:spPr bwMode="auto">
              <a:xfrm>
                <a:off x="345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grpSp>
        <p:grpSp>
          <p:nvGrpSpPr>
            <p:cNvPr id="35" name="Group 752"/>
            <p:cNvGrpSpPr>
              <a:grpSpLocks/>
            </p:cNvGrpSpPr>
            <p:nvPr/>
          </p:nvGrpSpPr>
          <p:grpSpPr bwMode="auto">
            <a:xfrm>
              <a:off x="864" y="2880"/>
              <a:ext cx="2880" cy="288"/>
              <a:chOff x="864" y="1152"/>
              <a:chExt cx="2880" cy="288"/>
            </a:xfrm>
            <a:grpFill/>
          </p:grpSpPr>
          <p:sp>
            <p:nvSpPr>
              <p:cNvPr id="328" name="Rectangle 753"/>
              <p:cNvSpPr>
                <a:spLocks noChangeArrowheads="1"/>
              </p:cNvSpPr>
              <p:nvPr/>
            </p:nvSpPr>
            <p:spPr bwMode="auto">
              <a:xfrm>
                <a:off x="86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29" name="Rectangle 754"/>
              <p:cNvSpPr>
                <a:spLocks noChangeArrowheads="1"/>
              </p:cNvSpPr>
              <p:nvPr/>
            </p:nvSpPr>
            <p:spPr bwMode="auto">
              <a:xfrm>
                <a:off x="115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30" name="Rectangle 755"/>
              <p:cNvSpPr>
                <a:spLocks noChangeArrowheads="1"/>
              </p:cNvSpPr>
              <p:nvPr/>
            </p:nvSpPr>
            <p:spPr bwMode="auto">
              <a:xfrm>
                <a:off x="144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31" name="Rectangle 756"/>
              <p:cNvSpPr>
                <a:spLocks noChangeArrowheads="1"/>
              </p:cNvSpPr>
              <p:nvPr/>
            </p:nvSpPr>
            <p:spPr bwMode="auto">
              <a:xfrm>
                <a:off x="172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32" name="Rectangle 757"/>
              <p:cNvSpPr>
                <a:spLocks noChangeArrowheads="1"/>
              </p:cNvSpPr>
              <p:nvPr/>
            </p:nvSpPr>
            <p:spPr bwMode="auto">
              <a:xfrm>
                <a:off x="201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33" name="Rectangle 758"/>
              <p:cNvSpPr>
                <a:spLocks noChangeArrowheads="1"/>
              </p:cNvSpPr>
              <p:nvPr/>
            </p:nvSpPr>
            <p:spPr bwMode="auto">
              <a:xfrm>
                <a:off x="230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34" name="Rectangle 759"/>
              <p:cNvSpPr>
                <a:spLocks noChangeArrowheads="1"/>
              </p:cNvSpPr>
              <p:nvPr/>
            </p:nvSpPr>
            <p:spPr bwMode="auto">
              <a:xfrm>
                <a:off x="259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35" name="Rectangle 760"/>
              <p:cNvSpPr>
                <a:spLocks noChangeArrowheads="1"/>
              </p:cNvSpPr>
              <p:nvPr/>
            </p:nvSpPr>
            <p:spPr bwMode="auto">
              <a:xfrm>
                <a:off x="288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36" name="Rectangle 761"/>
              <p:cNvSpPr>
                <a:spLocks noChangeArrowheads="1"/>
              </p:cNvSpPr>
              <p:nvPr/>
            </p:nvSpPr>
            <p:spPr bwMode="auto">
              <a:xfrm>
                <a:off x="316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37" name="Rectangle 762"/>
              <p:cNvSpPr>
                <a:spLocks noChangeArrowheads="1"/>
              </p:cNvSpPr>
              <p:nvPr/>
            </p:nvSpPr>
            <p:spPr bwMode="auto">
              <a:xfrm>
                <a:off x="345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grpSp>
        <p:grpSp>
          <p:nvGrpSpPr>
            <p:cNvPr id="36" name="Group 763"/>
            <p:cNvGrpSpPr>
              <a:grpSpLocks/>
            </p:cNvGrpSpPr>
            <p:nvPr/>
          </p:nvGrpSpPr>
          <p:grpSpPr bwMode="auto">
            <a:xfrm>
              <a:off x="864" y="3168"/>
              <a:ext cx="2880" cy="288"/>
              <a:chOff x="864" y="1152"/>
              <a:chExt cx="2880" cy="288"/>
            </a:xfrm>
            <a:grpFill/>
          </p:grpSpPr>
          <p:sp>
            <p:nvSpPr>
              <p:cNvPr id="318" name="Rectangle 764"/>
              <p:cNvSpPr>
                <a:spLocks noChangeArrowheads="1"/>
              </p:cNvSpPr>
              <p:nvPr/>
            </p:nvSpPr>
            <p:spPr bwMode="auto">
              <a:xfrm>
                <a:off x="86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19" name="Rectangle 765"/>
              <p:cNvSpPr>
                <a:spLocks noChangeArrowheads="1"/>
              </p:cNvSpPr>
              <p:nvPr/>
            </p:nvSpPr>
            <p:spPr bwMode="auto">
              <a:xfrm>
                <a:off x="115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20" name="Rectangle 766"/>
              <p:cNvSpPr>
                <a:spLocks noChangeArrowheads="1"/>
              </p:cNvSpPr>
              <p:nvPr/>
            </p:nvSpPr>
            <p:spPr bwMode="auto">
              <a:xfrm>
                <a:off x="144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21" name="Rectangle 767"/>
              <p:cNvSpPr>
                <a:spLocks noChangeArrowheads="1"/>
              </p:cNvSpPr>
              <p:nvPr/>
            </p:nvSpPr>
            <p:spPr bwMode="auto">
              <a:xfrm>
                <a:off x="172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22" name="Rectangle 768"/>
              <p:cNvSpPr>
                <a:spLocks noChangeArrowheads="1"/>
              </p:cNvSpPr>
              <p:nvPr/>
            </p:nvSpPr>
            <p:spPr bwMode="auto">
              <a:xfrm>
                <a:off x="201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23" name="Rectangle 769"/>
              <p:cNvSpPr>
                <a:spLocks noChangeArrowheads="1"/>
              </p:cNvSpPr>
              <p:nvPr/>
            </p:nvSpPr>
            <p:spPr bwMode="auto">
              <a:xfrm>
                <a:off x="230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24" name="Rectangle 770"/>
              <p:cNvSpPr>
                <a:spLocks noChangeArrowheads="1"/>
              </p:cNvSpPr>
              <p:nvPr/>
            </p:nvSpPr>
            <p:spPr bwMode="auto">
              <a:xfrm>
                <a:off x="259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25" name="Rectangle 771"/>
              <p:cNvSpPr>
                <a:spLocks noChangeArrowheads="1"/>
              </p:cNvSpPr>
              <p:nvPr/>
            </p:nvSpPr>
            <p:spPr bwMode="auto">
              <a:xfrm>
                <a:off x="288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26" name="Rectangle 772"/>
              <p:cNvSpPr>
                <a:spLocks noChangeArrowheads="1"/>
              </p:cNvSpPr>
              <p:nvPr/>
            </p:nvSpPr>
            <p:spPr bwMode="auto">
              <a:xfrm>
                <a:off x="316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27" name="Rectangle 773"/>
              <p:cNvSpPr>
                <a:spLocks noChangeArrowheads="1"/>
              </p:cNvSpPr>
              <p:nvPr/>
            </p:nvSpPr>
            <p:spPr bwMode="auto">
              <a:xfrm>
                <a:off x="345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grpSp>
        <p:grpSp>
          <p:nvGrpSpPr>
            <p:cNvPr id="37" name="Group 774"/>
            <p:cNvGrpSpPr>
              <a:grpSpLocks/>
            </p:cNvGrpSpPr>
            <p:nvPr/>
          </p:nvGrpSpPr>
          <p:grpSpPr bwMode="auto">
            <a:xfrm>
              <a:off x="864" y="3456"/>
              <a:ext cx="2880" cy="288"/>
              <a:chOff x="864" y="1152"/>
              <a:chExt cx="2880" cy="288"/>
            </a:xfrm>
            <a:grpFill/>
          </p:grpSpPr>
          <p:sp>
            <p:nvSpPr>
              <p:cNvPr id="308" name="Rectangle 775"/>
              <p:cNvSpPr>
                <a:spLocks noChangeArrowheads="1"/>
              </p:cNvSpPr>
              <p:nvPr/>
            </p:nvSpPr>
            <p:spPr bwMode="auto">
              <a:xfrm>
                <a:off x="86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09" name="Rectangle 776"/>
              <p:cNvSpPr>
                <a:spLocks noChangeArrowheads="1"/>
              </p:cNvSpPr>
              <p:nvPr/>
            </p:nvSpPr>
            <p:spPr bwMode="auto">
              <a:xfrm>
                <a:off x="115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10" name="Rectangle 777"/>
              <p:cNvSpPr>
                <a:spLocks noChangeArrowheads="1"/>
              </p:cNvSpPr>
              <p:nvPr/>
            </p:nvSpPr>
            <p:spPr bwMode="auto">
              <a:xfrm>
                <a:off x="144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11" name="Rectangle 778"/>
              <p:cNvSpPr>
                <a:spLocks noChangeArrowheads="1"/>
              </p:cNvSpPr>
              <p:nvPr/>
            </p:nvSpPr>
            <p:spPr bwMode="auto">
              <a:xfrm>
                <a:off x="172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12" name="Rectangle 779"/>
              <p:cNvSpPr>
                <a:spLocks noChangeArrowheads="1"/>
              </p:cNvSpPr>
              <p:nvPr/>
            </p:nvSpPr>
            <p:spPr bwMode="auto">
              <a:xfrm>
                <a:off x="201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13" name="Rectangle 780"/>
              <p:cNvSpPr>
                <a:spLocks noChangeArrowheads="1"/>
              </p:cNvSpPr>
              <p:nvPr/>
            </p:nvSpPr>
            <p:spPr bwMode="auto">
              <a:xfrm>
                <a:off x="230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14" name="Rectangle 781"/>
              <p:cNvSpPr>
                <a:spLocks noChangeArrowheads="1"/>
              </p:cNvSpPr>
              <p:nvPr/>
            </p:nvSpPr>
            <p:spPr bwMode="auto">
              <a:xfrm>
                <a:off x="259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15" name="Rectangle 782"/>
              <p:cNvSpPr>
                <a:spLocks noChangeArrowheads="1"/>
              </p:cNvSpPr>
              <p:nvPr/>
            </p:nvSpPr>
            <p:spPr bwMode="auto">
              <a:xfrm>
                <a:off x="288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16" name="Rectangle 783"/>
              <p:cNvSpPr>
                <a:spLocks noChangeArrowheads="1"/>
              </p:cNvSpPr>
              <p:nvPr/>
            </p:nvSpPr>
            <p:spPr bwMode="auto">
              <a:xfrm>
                <a:off x="316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17" name="Rectangle 784"/>
              <p:cNvSpPr>
                <a:spLocks noChangeArrowheads="1"/>
              </p:cNvSpPr>
              <p:nvPr/>
            </p:nvSpPr>
            <p:spPr bwMode="auto">
              <a:xfrm>
                <a:off x="345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grpSp>
        <p:grpSp>
          <p:nvGrpSpPr>
            <p:cNvPr id="38" name="Group 785"/>
            <p:cNvGrpSpPr>
              <a:grpSpLocks/>
            </p:cNvGrpSpPr>
            <p:nvPr/>
          </p:nvGrpSpPr>
          <p:grpSpPr bwMode="auto">
            <a:xfrm>
              <a:off x="864" y="3744"/>
              <a:ext cx="2880" cy="288"/>
              <a:chOff x="864" y="1152"/>
              <a:chExt cx="2880" cy="288"/>
            </a:xfrm>
            <a:grpFill/>
          </p:grpSpPr>
          <p:sp>
            <p:nvSpPr>
              <p:cNvPr id="298" name="Rectangle 786"/>
              <p:cNvSpPr>
                <a:spLocks noChangeArrowheads="1"/>
              </p:cNvSpPr>
              <p:nvPr/>
            </p:nvSpPr>
            <p:spPr bwMode="auto">
              <a:xfrm>
                <a:off x="86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299" name="Rectangle 787"/>
              <p:cNvSpPr>
                <a:spLocks noChangeArrowheads="1"/>
              </p:cNvSpPr>
              <p:nvPr/>
            </p:nvSpPr>
            <p:spPr bwMode="auto">
              <a:xfrm>
                <a:off x="115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00" name="Rectangle 788"/>
              <p:cNvSpPr>
                <a:spLocks noChangeArrowheads="1"/>
              </p:cNvSpPr>
              <p:nvPr/>
            </p:nvSpPr>
            <p:spPr bwMode="auto">
              <a:xfrm>
                <a:off x="144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01" name="Rectangle 789"/>
              <p:cNvSpPr>
                <a:spLocks noChangeArrowheads="1"/>
              </p:cNvSpPr>
              <p:nvPr/>
            </p:nvSpPr>
            <p:spPr bwMode="auto">
              <a:xfrm>
                <a:off x="172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02" name="Rectangle 790"/>
              <p:cNvSpPr>
                <a:spLocks noChangeArrowheads="1"/>
              </p:cNvSpPr>
              <p:nvPr/>
            </p:nvSpPr>
            <p:spPr bwMode="auto">
              <a:xfrm>
                <a:off x="201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03" name="Rectangle 791"/>
              <p:cNvSpPr>
                <a:spLocks noChangeArrowheads="1"/>
              </p:cNvSpPr>
              <p:nvPr/>
            </p:nvSpPr>
            <p:spPr bwMode="auto">
              <a:xfrm>
                <a:off x="230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04" name="Rectangle 792"/>
              <p:cNvSpPr>
                <a:spLocks noChangeArrowheads="1"/>
              </p:cNvSpPr>
              <p:nvPr/>
            </p:nvSpPr>
            <p:spPr bwMode="auto">
              <a:xfrm>
                <a:off x="259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05" name="Rectangle 793"/>
              <p:cNvSpPr>
                <a:spLocks noChangeArrowheads="1"/>
              </p:cNvSpPr>
              <p:nvPr/>
            </p:nvSpPr>
            <p:spPr bwMode="auto">
              <a:xfrm>
                <a:off x="288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06" name="Rectangle 794"/>
              <p:cNvSpPr>
                <a:spLocks noChangeArrowheads="1"/>
              </p:cNvSpPr>
              <p:nvPr/>
            </p:nvSpPr>
            <p:spPr bwMode="auto">
              <a:xfrm>
                <a:off x="316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307" name="Rectangle 795"/>
              <p:cNvSpPr>
                <a:spLocks noChangeArrowheads="1"/>
              </p:cNvSpPr>
              <p:nvPr/>
            </p:nvSpPr>
            <p:spPr bwMode="auto">
              <a:xfrm>
                <a:off x="345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grpSp>
        <p:grpSp>
          <p:nvGrpSpPr>
            <p:cNvPr id="39" name="Group 796"/>
            <p:cNvGrpSpPr>
              <a:grpSpLocks/>
            </p:cNvGrpSpPr>
            <p:nvPr/>
          </p:nvGrpSpPr>
          <p:grpSpPr bwMode="auto">
            <a:xfrm>
              <a:off x="864" y="3744"/>
              <a:ext cx="2880" cy="288"/>
              <a:chOff x="864" y="1152"/>
              <a:chExt cx="2880" cy="288"/>
            </a:xfrm>
            <a:grpFill/>
          </p:grpSpPr>
          <p:sp>
            <p:nvSpPr>
              <p:cNvPr id="288" name="Rectangle 797"/>
              <p:cNvSpPr>
                <a:spLocks noChangeArrowheads="1"/>
              </p:cNvSpPr>
              <p:nvPr/>
            </p:nvSpPr>
            <p:spPr bwMode="auto">
              <a:xfrm>
                <a:off x="86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289" name="Rectangle 798"/>
              <p:cNvSpPr>
                <a:spLocks noChangeArrowheads="1"/>
              </p:cNvSpPr>
              <p:nvPr/>
            </p:nvSpPr>
            <p:spPr bwMode="auto">
              <a:xfrm>
                <a:off x="115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290" name="Rectangle 799"/>
              <p:cNvSpPr>
                <a:spLocks noChangeArrowheads="1"/>
              </p:cNvSpPr>
              <p:nvPr/>
            </p:nvSpPr>
            <p:spPr bwMode="auto">
              <a:xfrm>
                <a:off x="144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291" name="Rectangle 800"/>
              <p:cNvSpPr>
                <a:spLocks noChangeArrowheads="1"/>
              </p:cNvSpPr>
              <p:nvPr/>
            </p:nvSpPr>
            <p:spPr bwMode="auto">
              <a:xfrm>
                <a:off x="172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292" name="Rectangle 801"/>
              <p:cNvSpPr>
                <a:spLocks noChangeArrowheads="1"/>
              </p:cNvSpPr>
              <p:nvPr/>
            </p:nvSpPr>
            <p:spPr bwMode="auto">
              <a:xfrm>
                <a:off x="201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293" name="Rectangle 802"/>
              <p:cNvSpPr>
                <a:spLocks noChangeArrowheads="1"/>
              </p:cNvSpPr>
              <p:nvPr/>
            </p:nvSpPr>
            <p:spPr bwMode="auto">
              <a:xfrm>
                <a:off x="2304"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294" name="Rectangle 803"/>
              <p:cNvSpPr>
                <a:spLocks noChangeArrowheads="1"/>
              </p:cNvSpPr>
              <p:nvPr/>
            </p:nvSpPr>
            <p:spPr bwMode="auto">
              <a:xfrm>
                <a:off x="2592"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295" name="Rectangle 804"/>
              <p:cNvSpPr>
                <a:spLocks noChangeArrowheads="1"/>
              </p:cNvSpPr>
              <p:nvPr/>
            </p:nvSpPr>
            <p:spPr bwMode="auto">
              <a:xfrm>
                <a:off x="2880"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296" name="Rectangle 805"/>
              <p:cNvSpPr>
                <a:spLocks noChangeArrowheads="1"/>
              </p:cNvSpPr>
              <p:nvPr/>
            </p:nvSpPr>
            <p:spPr bwMode="auto">
              <a:xfrm>
                <a:off x="3168"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sp>
            <p:nvSpPr>
              <p:cNvPr id="297" name="Rectangle 806"/>
              <p:cNvSpPr>
                <a:spLocks noChangeArrowheads="1"/>
              </p:cNvSpPr>
              <p:nvPr/>
            </p:nvSpPr>
            <p:spPr bwMode="auto">
              <a:xfrm>
                <a:off x="3456" y="1152"/>
                <a:ext cx="288" cy="288"/>
              </a:xfrm>
              <a:prstGeom prst="rect">
                <a:avLst/>
              </a:prstGeom>
              <a:grpFill/>
              <a:ln w="9525">
                <a:solidFill>
                  <a:schemeClr val="bg1"/>
                </a:solidFill>
                <a:miter lim="800000"/>
                <a:headEnd/>
                <a:tailEnd/>
              </a:ln>
              <a:effectLst/>
              <a:extLst/>
            </p:spPr>
            <p:txBody>
              <a:bodyPr wrap="none" anchor="ctr"/>
              <a:lstStyle/>
              <a:p>
                <a:pPr eaLnBrk="1" hangingPunct="1">
                  <a:defRPr/>
                </a:pPr>
                <a:endParaRPr lang="en-US"/>
              </a:p>
            </p:txBody>
          </p:sp>
        </p:grpSp>
      </p:grpSp>
      <p:grpSp>
        <p:nvGrpSpPr>
          <p:cNvPr id="40" name="Group 807"/>
          <p:cNvGrpSpPr>
            <a:grpSpLocks/>
          </p:cNvGrpSpPr>
          <p:nvPr/>
        </p:nvGrpSpPr>
        <p:grpSpPr bwMode="auto">
          <a:xfrm flipV="1">
            <a:off x="6718100" y="2562494"/>
            <a:ext cx="1206701" cy="1135380"/>
            <a:chOff x="864" y="1152"/>
            <a:chExt cx="2880" cy="2880"/>
          </a:xfrm>
          <a:solidFill>
            <a:srgbClr val="FFFF00"/>
          </a:solidFill>
        </p:grpSpPr>
        <p:grpSp>
          <p:nvGrpSpPr>
            <p:cNvPr id="41" name="Group 808"/>
            <p:cNvGrpSpPr>
              <a:grpSpLocks/>
            </p:cNvGrpSpPr>
            <p:nvPr/>
          </p:nvGrpSpPr>
          <p:grpSpPr bwMode="auto">
            <a:xfrm>
              <a:off x="864" y="1152"/>
              <a:ext cx="2880" cy="288"/>
              <a:chOff x="864" y="1152"/>
              <a:chExt cx="2880" cy="288"/>
            </a:xfrm>
            <a:grpFill/>
          </p:grpSpPr>
          <p:sp>
            <p:nvSpPr>
              <p:cNvPr id="510" name="Rectangle 809"/>
              <p:cNvSpPr>
                <a:spLocks noChangeArrowheads="1"/>
              </p:cNvSpPr>
              <p:nvPr/>
            </p:nvSpPr>
            <p:spPr bwMode="auto">
              <a:xfrm>
                <a:off x="86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11" name="Rectangle 810"/>
              <p:cNvSpPr>
                <a:spLocks noChangeArrowheads="1"/>
              </p:cNvSpPr>
              <p:nvPr/>
            </p:nvSpPr>
            <p:spPr bwMode="auto">
              <a:xfrm>
                <a:off x="115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12" name="Rectangle 811"/>
              <p:cNvSpPr>
                <a:spLocks noChangeArrowheads="1"/>
              </p:cNvSpPr>
              <p:nvPr/>
            </p:nvSpPr>
            <p:spPr bwMode="auto">
              <a:xfrm>
                <a:off x="144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13" name="Rectangle 812"/>
              <p:cNvSpPr>
                <a:spLocks noChangeArrowheads="1"/>
              </p:cNvSpPr>
              <p:nvPr/>
            </p:nvSpPr>
            <p:spPr bwMode="auto">
              <a:xfrm>
                <a:off x="172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14" name="Rectangle 813"/>
              <p:cNvSpPr>
                <a:spLocks noChangeArrowheads="1"/>
              </p:cNvSpPr>
              <p:nvPr/>
            </p:nvSpPr>
            <p:spPr bwMode="auto">
              <a:xfrm>
                <a:off x="201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15" name="Rectangle 814"/>
              <p:cNvSpPr>
                <a:spLocks noChangeArrowheads="1"/>
              </p:cNvSpPr>
              <p:nvPr/>
            </p:nvSpPr>
            <p:spPr bwMode="auto">
              <a:xfrm>
                <a:off x="230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16" name="Rectangle 815"/>
              <p:cNvSpPr>
                <a:spLocks noChangeArrowheads="1"/>
              </p:cNvSpPr>
              <p:nvPr/>
            </p:nvSpPr>
            <p:spPr bwMode="auto">
              <a:xfrm>
                <a:off x="259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17" name="Rectangle 816"/>
              <p:cNvSpPr>
                <a:spLocks noChangeArrowheads="1"/>
              </p:cNvSpPr>
              <p:nvPr/>
            </p:nvSpPr>
            <p:spPr bwMode="auto">
              <a:xfrm>
                <a:off x="288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18" name="Rectangle 817"/>
              <p:cNvSpPr>
                <a:spLocks noChangeArrowheads="1"/>
              </p:cNvSpPr>
              <p:nvPr/>
            </p:nvSpPr>
            <p:spPr bwMode="auto">
              <a:xfrm>
                <a:off x="316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19" name="Rectangle 818"/>
              <p:cNvSpPr>
                <a:spLocks noChangeArrowheads="1"/>
              </p:cNvSpPr>
              <p:nvPr/>
            </p:nvSpPr>
            <p:spPr bwMode="auto">
              <a:xfrm>
                <a:off x="345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grpSp>
        <p:grpSp>
          <p:nvGrpSpPr>
            <p:cNvPr id="42" name="Group 819"/>
            <p:cNvGrpSpPr>
              <a:grpSpLocks/>
            </p:cNvGrpSpPr>
            <p:nvPr/>
          </p:nvGrpSpPr>
          <p:grpSpPr bwMode="auto">
            <a:xfrm>
              <a:off x="864" y="1440"/>
              <a:ext cx="2880" cy="288"/>
              <a:chOff x="864" y="1152"/>
              <a:chExt cx="2880" cy="288"/>
            </a:xfrm>
            <a:grpFill/>
          </p:grpSpPr>
          <p:sp>
            <p:nvSpPr>
              <p:cNvPr id="500" name="Rectangle 820"/>
              <p:cNvSpPr>
                <a:spLocks noChangeArrowheads="1"/>
              </p:cNvSpPr>
              <p:nvPr/>
            </p:nvSpPr>
            <p:spPr bwMode="auto">
              <a:xfrm>
                <a:off x="86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01" name="Rectangle 821"/>
              <p:cNvSpPr>
                <a:spLocks noChangeArrowheads="1"/>
              </p:cNvSpPr>
              <p:nvPr/>
            </p:nvSpPr>
            <p:spPr bwMode="auto">
              <a:xfrm>
                <a:off x="115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02" name="Rectangle 822"/>
              <p:cNvSpPr>
                <a:spLocks noChangeArrowheads="1"/>
              </p:cNvSpPr>
              <p:nvPr/>
            </p:nvSpPr>
            <p:spPr bwMode="auto">
              <a:xfrm>
                <a:off x="144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03" name="Rectangle 823"/>
              <p:cNvSpPr>
                <a:spLocks noChangeArrowheads="1"/>
              </p:cNvSpPr>
              <p:nvPr/>
            </p:nvSpPr>
            <p:spPr bwMode="auto">
              <a:xfrm>
                <a:off x="172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04" name="Rectangle 824"/>
              <p:cNvSpPr>
                <a:spLocks noChangeArrowheads="1"/>
              </p:cNvSpPr>
              <p:nvPr/>
            </p:nvSpPr>
            <p:spPr bwMode="auto">
              <a:xfrm>
                <a:off x="201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05" name="Rectangle 825"/>
              <p:cNvSpPr>
                <a:spLocks noChangeArrowheads="1"/>
              </p:cNvSpPr>
              <p:nvPr/>
            </p:nvSpPr>
            <p:spPr bwMode="auto">
              <a:xfrm>
                <a:off x="230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06" name="Rectangle 826"/>
              <p:cNvSpPr>
                <a:spLocks noChangeArrowheads="1"/>
              </p:cNvSpPr>
              <p:nvPr/>
            </p:nvSpPr>
            <p:spPr bwMode="auto">
              <a:xfrm>
                <a:off x="259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07" name="Rectangle 827"/>
              <p:cNvSpPr>
                <a:spLocks noChangeArrowheads="1"/>
              </p:cNvSpPr>
              <p:nvPr/>
            </p:nvSpPr>
            <p:spPr bwMode="auto">
              <a:xfrm>
                <a:off x="288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08" name="Rectangle 828"/>
              <p:cNvSpPr>
                <a:spLocks noChangeArrowheads="1"/>
              </p:cNvSpPr>
              <p:nvPr/>
            </p:nvSpPr>
            <p:spPr bwMode="auto">
              <a:xfrm>
                <a:off x="316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509" name="Rectangle 829"/>
              <p:cNvSpPr>
                <a:spLocks noChangeArrowheads="1"/>
              </p:cNvSpPr>
              <p:nvPr/>
            </p:nvSpPr>
            <p:spPr bwMode="auto">
              <a:xfrm>
                <a:off x="345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grpSp>
        <p:grpSp>
          <p:nvGrpSpPr>
            <p:cNvPr id="153" name="Group 830"/>
            <p:cNvGrpSpPr>
              <a:grpSpLocks/>
            </p:cNvGrpSpPr>
            <p:nvPr/>
          </p:nvGrpSpPr>
          <p:grpSpPr bwMode="auto">
            <a:xfrm>
              <a:off x="864" y="1728"/>
              <a:ext cx="2880" cy="288"/>
              <a:chOff x="864" y="1152"/>
              <a:chExt cx="2880" cy="288"/>
            </a:xfrm>
            <a:grpFill/>
          </p:grpSpPr>
          <p:sp>
            <p:nvSpPr>
              <p:cNvPr id="490" name="Rectangle 831"/>
              <p:cNvSpPr>
                <a:spLocks noChangeArrowheads="1"/>
              </p:cNvSpPr>
              <p:nvPr/>
            </p:nvSpPr>
            <p:spPr bwMode="auto">
              <a:xfrm>
                <a:off x="86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91" name="Rectangle 832"/>
              <p:cNvSpPr>
                <a:spLocks noChangeArrowheads="1"/>
              </p:cNvSpPr>
              <p:nvPr/>
            </p:nvSpPr>
            <p:spPr bwMode="auto">
              <a:xfrm>
                <a:off x="115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92" name="Rectangle 833"/>
              <p:cNvSpPr>
                <a:spLocks noChangeArrowheads="1"/>
              </p:cNvSpPr>
              <p:nvPr/>
            </p:nvSpPr>
            <p:spPr bwMode="auto">
              <a:xfrm>
                <a:off x="144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93" name="Rectangle 834"/>
              <p:cNvSpPr>
                <a:spLocks noChangeArrowheads="1"/>
              </p:cNvSpPr>
              <p:nvPr/>
            </p:nvSpPr>
            <p:spPr bwMode="auto">
              <a:xfrm>
                <a:off x="172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94" name="Rectangle 835"/>
              <p:cNvSpPr>
                <a:spLocks noChangeArrowheads="1"/>
              </p:cNvSpPr>
              <p:nvPr/>
            </p:nvSpPr>
            <p:spPr bwMode="auto">
              <a:xfrm>
                <a:off x="201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95" name="Rectangle 836"/>
              <p:cNvSpPr>
                <a:spLocks noChangeArrowheads="1"/>
              </p:cNvSpPr>
              <p:nvPr/>
            </p:nvSpPr>
            <p:spPr bwMode="auto">
              <a:xfrm>
                <a:off x="230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96" name="Rectangle 837"/>
              <p:cNvSpPr>
                <a:spLocks noChangeArrowheads="1"/>
              </p:cNvSpPr>
              <p:nvPr/>
            </p:nvSpPr>
            <p:spPr bwMode="auto">
              <a:xfrm>
                <a:off x="259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97" name="Rectangle 838"/>
              <p:cNvSpPr>
                <a:spLocks noChangeArrowheads="1"/>
              </p:cNvSpPr>
              <p:nvPr/>
            </p:nvSpPr>
            <p:spPr bwMode="auto">
              <a:xfrm>
                <a:off x="288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98" name="Rectangle 839"/>
              <p:cNvSpPr>
                <a:spLocks noChangeArrowheads="1"/>
              </p:cNvSpPr>
              <p:nvPr/>
            </p:nvSpPr>
            <p:spPr bwMode="auto">
              <a:xfrm>
                <a:off x="316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99" name="Rectangle 840"/>
              <p:cNvSpPr>
                <a:spLocks noChangeArrowheads="1"/>
              </p:cNvSpPr>
              <p:nvPr/>
            </p:nvSpPr>
            <p:spPr bwMode="auto">
              <a:xfrm>
                <a:off x="345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grpSp>
        <p:grpSp>
          <p:nvGrpSpPr>
            <p:cNvPr id="154" name="Group 841"/>
            <p:cNvGrpSpPr>
              <a:grpSpLocks/>
            </p:cNvGrpSpPr>
            <p:nvPr/>
          </p:nvGrpSpPr>
          <p:grpSpPr bwMode="auto">
            <a:xfrm>
              <a:off x="864" y="2016"/>
              <a:ext cx="2880" cy="288"/>
              <a:chOff x="864" y="1152"/>
              <a:chExt cx="2880" cy="288"/>
            </a:xfrm>
            <a:grpFill/>
          </p:grpSpPr>
          <p:sp>
            <p:nvSpPr>
              <p:cNvPr id="480" name="Rectangle 842"/>
              <p:cNvSpPr>
                <a:spLocks noChangeArrowheads="1"/>
              </p:cNvSpPr>
              <p:nvPr/>
            </p:nvSpPr>
            <p:spPr bwMode="auto">
              <a:xfrm>
                <a:off x="86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81" name="Rectangle 843"/>
              <p:cNvSpPr>
                <a:spLocks noChangeArrowheads="1"/>
              </p:cNvSpPr>
              <p:nvPr/>
            </p:nvSpPr>
            <p:spPr bwMode="auto">
              <a:xfrm>
                <a:off x="115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82" name="Rectangle 844"/>
              <p:cNvSpPr>
                <a:spLocks noChangeArrowheads="1"/>
              </p:cNvSpPr>
              <p:nvPr/>
            </p:nvSpPr>
            <p:spPr bwMode="auto">
              <a:xfrm>
                <a:off x="144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83" name="Rectangle 845"/>
              <p:cNvSpPr>
                <a:spLocks noChangeArrowheads="1"/>
              </p:cNvSpPr>
              <p:nvPr/>
            </p:nvSpPr>
            <p:spPr bwMode="auto">
              <a:xfrm>
                <a:off x="172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84" name="Rectangle 846"/>
              <p:cNvSpPr>
                <a:spLocks noChangeArrowheads="1"/>
              </p:cNvSpPr>
              <p:nvPr/>
            </p:nvSpPr>
            <p:spPr bwMode="auto">
              <a:xfrm>
                <a:off x="201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85" name="Rectangle 847"/>
              <p:cNvSpPr>
                <a:spLocks noChangeArrowheads="1"/>
              </p:cNvSpPr>
              <p:nvPr/>
            </p:nvSpPr>
            <p:spPr bwMode="auto">
              <a:xfrm>
                <a:off x="230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86" name="Rectangle 848"/>
              <p:cNvSpPr>
                <a:spLocks noChangeArrowheads="1"/>
              </p:cNvSpPr>
              <p:nvPr/>
            </p:nvSpPr>
            <p:spPr bwMode="auto">
              <a:xfrm>
                <a:off x="259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87" name="Rectangle 849"/>
              <p:cNvSpPr>
                <a:spLocks noChangeArrowheads="1"/>
              </p:cNvSpPr>
              <p:nvPr/>
            </p:nvSpPr>
            <p:spPr bwMode="auto">
              <a:xfrm>
                <a:off x="288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88" name="Rectangle 850"/>
              <p:cNvSpPr>
                <a:spLocks noChangeArrowheads="1"/>
              </p:cNvSpPr>
              <p:nvPr/>
            </p:nvSpPr>
            <p:spPr bwMode="auto">
              <a:xfrm>
                <a:off x="316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89" name="Rectangle 851"/>
              <p:cNvSpPr>
                <a:spLocks noChangeArrowheads="1"/>
              </p:cNvSpPr>
              <p:nvPr/>
            </p:nvSpPr>
            <p:spPr bwMode="auto">
              <a:xfrm>
                <a:off x="345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grpSp>
        <p:grpSp>
          <p:nvGrpSpPr>
            <p:cNvPr id="155" name="Group 852"/>
            <p:cNvGrpSpPr>
              <a:grpSpLocks/>
            </p:cNvGrpSpPr>
            <p:nvPr/>
          </p:nvGrpSpPr>
          <p:grpSpPr bwMode="auto">
            <a:xfrm>
              <a:off x="864" y="2304"/>
              <a:ext cx="2880" cy="288"/>
              <a:chOff x="864" y="1152"/>
              <a:chExt cx="2880" cy="288"/>
            </a:xfrm>
            <a:grpFill/>
          </p:grpSpPr>
          <p:sp>
            <p:nvSpPr>
              <p:cNvPr id="470" name="Rectangle 853"/>
              <p:cNvSpPr>
                <a:spLocks noChangeArrowheads="1"/>
              </p:cNvSpPr>
              <p:nvPr/>
            </p:nvSpPr>
            <p:spPr bwMode="auto">
              <a:xfrm>
                <a:off x="86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71" name="Rectangle 854"/>
              <p:cNvSpPr>
                <a:spLocks noChangeArrowheads="1"/>
              </p:cNvSpPr>
              <p:nvPr/>
            </p:nvSpPr>
            <p:spPr bwMode="auto">
              <a:xfrm>
                <a:off x="115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72" name="Rectangle 855"/>
              <p:cNvSpPr>
                <a:spLocks noChangeArrowheads="1"/>
              </p:cNvSpPr>
              <p:nvPr/>
            </p:nvSpPr>
            <p:spPr bwMode="auto">
              <a:xfrm>
                <a:off x="144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73" name="Rectangle 856"/>
              <p:cNvSpPr>
                <a:spLocks noChangeArrowheads="1"/>
              </p:cNvSpPr>
              <p:nvPr/>
            </p:nvSpPr>
            <p:spPr bwMode="auto">
              <a:xfrm>
                <a:off x="172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74" name="Rectangle 857"/>
              <p:cNvSpPr>
                <a:spLocks noChangeArrowheads="1"/>
              </p:cNvSpPr>
              <p:nvPr/>
            </p:nvSpPr>
            <p:spPr bwMode="auto">
              <a:xfrm>
                <a:off x="201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75" name="Rectangle 858"/>
              <p:cNvSpPr>
                <a:spLocks noChangeArrowheads="1"/>
              </p:cNvSpPr>
              <p:nvPr/>
            </p:nvSpPr>
            <p:spPr bwMode="auto">
              <a:xfrm>
                <a:off x="230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76" name="Rectangle 859"/>
              <p:cNvSpPr>
                <a:spLocks noChangeArrowheads="1"/>
              </p:cNvSpPr>
              <p:nvPr/>
            </p:nvSpPr>
            <p:spPr bwMode="auto">
              <a:xfrm>
                <a:off x="259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77" name="Rectangle 860"/>
              <p:cNvSpPr>
                <a:spLocks noChangeArrowheads="1"/>
              </p:cNvSpPr>
              <p:nvPr/>
            </p:nvSpPr>
            <p:spPr bwMode="auto">
              <a:xfrm>
                <a:off x="288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78" name="Rectangle 861"/>
              <p:cNvSpPr>
                <a:spLocks noChangeArrowheads="1"/>
              </p:cNvSpPr>
              <p:nvPr/>
            </p:nvSpPr>
            <p:spPr bwMode="auto">
              <a:xfrm>
                <a:off x="316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79" name="Rectangle 862"/>
              <p:cNvSpPr>
                <a:spLocks noChangeArrowheads="1"/>
              </p:cNvSpPr>
              <p:nvPr/>
            </p:nvSpPr>
            <p:spPr bwMode="auto">
              <a:xfrm>
                <a:off x="345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grpSp>
        <p:grpSp>
          <p:nvGrpSpPr>
            <p:cNvPr id="156" name="Group 863"/>
            <p:cNvGrpSpPr>
              <a:grpSpLocks/>
            </p:cNvGrpSpPr>
            <p:nvPr/>
          </p:nvGrpSpPr>
          <p:grpSpPr bwMode="auto">
            <a:xfrm>
              <a:off x="864" y="2592"/>
              <a:ext cx="2880" cy="288"/>
              <a:chOff x="864" y="1152"/>
              <a:chExt cx="2880" cy="288"/>
            </a:xfrm>
            <a:grpFill/>
          </p:grpSpPr>
          <p:sp>
            <p:nvSpPr>
              <p:cNvPr id="460" name="Rectangle 864"/>
              <p:cNvSpPr>
                <a:spLocks noChangeArrowheads="1"/>
              </p:cNvSpPr>
              <p:nvPr/>
            </p:nvSpPr>
            <p:spPr bwMode="auto">
              <a:xfrm>
                <a:off x="86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61" name="Rectangle 865"/>
              <p:cNvSpPr>
                <a:spLocks noChangeArrowheads="1"/>
              </p:cNvSpPr>
              <p:nvPr/>
            </p:nvSpPr>
            <p:spPr bwMode="auto">
              <a:xfrm>
                <a:off x="115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62" name="Rectangle 866"/>
              <p:cNvSpPr>
                <a:spLocks noChangeArrowheads="1"/>
              </p:cNvSpPr>
              <p:nvPr/>
            </p:nvSpPr>
            <p:spPr bwMode="auto">
              <a:xfrm>
                <a:off x="144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63" name="Rectangle 867"/>
              <p:cNvSpPr>
                <a:spLocks noChangeArrowheads="1"/>
              </p:cNvSpPr>
              <p:nvPr/>
            </p:nvSpPr>
            <p:spPr bwMode="auto">
              <a:xfrm>
                <a:off x="172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64" name="Rectangle 868"/>
              <p:cNvSpPr>
                <a:spLocks noChangeArrowheads="1"/>
              </p:cNvSpPr>
              <p:nvPr/>
            </p:nvSpPr>
            <p:spPr bwMode="auto">
              <a:xfrm>
                <a:off x="201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65" name="Rectangle 869"/>
              <p:cNvSpPr>
                <a:spLocks noChangeArrowheads="1"/>
              </p:cNvSpPr>
              <p:nvPr/>
            </p:nvSpPr>
            <p:spPr bwMode="auto">
              <a:xfrm>
                <a:off x="230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66" name="Rectangle 870"/>
              <p:cNvSpPr>
                <a:spLocks noChangeArrowheads="1"/>
              </p:cNvSpPr>
              <p:nvPr/>
            </p:nvSpPr>
            <p:spPr bwMode="auto">
              <a:xfrm>
                <a:off x="259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67" name="Rectangle 871"/>
              <p:cNvSpPr>
                <a:spLocks noChangeArrowheads="1"/>
              </p:cNvSpPr>
              <p:nvPr/>
            </p:nvSpPr>
            <p:spPr bwMode="auto">
              <a:xfrm>
                <a:off x="288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68" name="Rectangle 872"/>
              <p:cNvSpPr>
                <a:spLocks noChangeArrowheads="1"/>
              </p:cNvSpPr>
              <p:nvPr/>
            </p:nvSpPr>
            <p:spPr bwMode="auto">
              <a:xfrm>
                <a:off x="316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69" name="Rectangle 873"/>
              <p:cNvSpPr>
                <a:spLocks noChangeArrowheads="1"/>
              </p:cNvSpPr>
              <p:nvPr/>
            </p:nvSpPr>
            <p:spPr bwMode="auto">
              <a:xfrm>
                <a:off x="345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grpSp>
        <p:grpSp>
          <p:nvGrpSpPr>
            <p:cNvPr id="157" name="Group 874"/>
            <p:cNvGrpSpPr>
              <a:grpSpLocks/>
            </p:cNvGrpSpPr>
            <p:nvPr/>
          </p:nvGrpSpPr>
          <p:grpSpPr bwMode="auto">
            <a:xfrm>
              <a:off x="864" y="2880"/>
              <a:ext cx="2880" cy="288"/>
              <a:chOff x="864" y="1152"/>
              <a:chExt cx="2880" cy="288"/>
            </a:xfrm>
            <a:grpFill/>
          </p:grpSpPr>
          <p:sp>
            <p:nvSpPr>
              <p:cNvPr id="450" name="Rectangle 875"/>
              <p:cNvSpPr>
                <a:spLocks noChangeArrowheads="1"/>
              </p:cNvSpPr>
              <p:nvPr/>
            </p:nvSpPr>
            <p:spPr bwMode="auto">
              <a:xfrm>
                <a:off x="86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51" name="Rectangle 876"/>
              <p:cNvSpPr>
                <a:spLocks noChangeArrowheads="1"/>
              </p:cNvSpPr>
              <p:nvPr/>
            </p:nvSpPr>
            <p:spPr bwMode="auto">
              <a:xfrm>
                <a:off x="115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52" name="Rectangle 877"/>
              <p:cNvSpPr>
                <a:spLocks noChangeArrowheads="1"/>
              </p:cNvSpPr>
              <p:nvPr/>
            </p:nvSpPr>
            <p:spPr bwMode="auto">
              <a:xfrm>
                <a:off x="144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53" name="Rectangle 878"/>
              <p:cNvSpPr>
                <a:spLocks noChangeArrowheads="1"/>
              </p:cNvSpPr>
              <p:nvPr/>
            </p:nvSpPr>
            <p:spPr bwMode="auto">
              <a:xfrm>
                <a:off x="172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54" name="Rectangle 879"/>
              <p:cNvSpPr>
                <a:spLocks noChangeArrowheads="1"/>
              </p:cNvSpPr>
              <p:nvPr/>
            </p:nvSpPr>
            <p:spPr bwMode="auto">
              <a:xfrm>
                <a:off x="201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55" name="Rectangle 880"/>
              <p:cNvSpPr>
                <a:spLocks noChangeArrowheads="1"/>
              </p:cNvSpPr>
              <p:nvPr/>
            </p:nvSpPr>
            <p:spPr bwMode="auto">
              <a:xfrm>
                <a:off x="230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56" name="Rectangle 881"/>
              <p:cNvSpPr>
                <a:spLocks noChangeArrowheads="1"/>
              </p:cNvSpPr>
              <p:nvPr/>
            </p:nvSpPr>
            <p:spPr bwMode="auto">
              <a:xfrm>
                <a:off x="259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57" name="Rectangle 882"/>
              <p:cNvSpPr>
                <a:spLocks noChangeArrowheads="1"/>
              </p:cNvSpPr>
              <p:nvPr/>
            </p:nvSpPr>
            <p:spPr bwMode="auto">
              <a:xfrm>
                <a:off x="288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58" name="Rectangle 883"/>
              <p:cNvSpPr>
                <a:spLocks noChangeArrowheads="1"/>
              </p:cNvSpPr>
              <p:nvPr/>
            </p:nvSpPr>
            <p:spPr bwMode="auto">
              <a:xfrm>
                <a:off x="316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59" name="Rectangle 884"/>
              <p:cNvSpPr>
                <a:spLocks noChangeArrowheads="1"/>
              </p:cNvSpPr>
              <p:nvPr/>
            </p:nvSpPr>
            <p:spPr bwMode="auto">
              <a:xfrm>
                <a:off x="345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grpSp>
        <p:grpSp>
          <p:nvGrpSpPr>
            <p:cNvPr id="158" name="Group 885"/>
            <p:cNvGrpSpPr>
              <a:grpSpLocks/>
            </p:cNvGrpSpPr>
            <p:nvPr/>
          </p:nvGrpSpPr>
          <p:grpSpPr bwMode="auto">
            <a:xfrm>
              <a:off x="864" y="3168"/>
              <a:ext cx="2880" cy="288"/>
              <a:chOff x="864" y="1152"/>
              <a:chExt cx="2880" cy="288"/>
            </a:xfrm>
            <a:grpFill/>
          </p:grpSpPr>
          <p:sp>
            <p:nvSpPr>
              <p:cNvPr id="440" name="Rectangle 886"/>
              <p:cNvSpPr>
                <a:spLocks noChangeArrowheads="1"/>
              </p:cNvSpPr>
              <p:nvPr/>
            </p:nvSpPr>
            <p:spPr bwMode="auto">
              <a:xfrm>
                <a:off x="86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41" name="Rectangle 887"/>
              <p:cNvSpPr>
                <a:spLocks noChangeArrowheads="1"/>
              </p:cNvSpPr>
              <p:nvPr/>
            </p:nvSpPr>
            <p:spPr bwMode="auto">
              <a:xfrm>
                <a:off x="115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42" name="Rectangle 888"/>
              <p:cNvSpPr>
                <a:spLocks noChangeArrowheads="1"/>
              </p:cNvSpPr>
              <p:nvPr/>
            </p:nvSpPr>
            <p:spPr bwMode="auto">
              <a:xfrm>
                <a:off x="144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43" name="Rectangle 889"/>
              <p:cNvSpPr>
                <a:spLocks noChangeArrowheads="1"/>
              </p:cNvSpPr>
              <p:nvPr/>
            </p:nvSpPr>
            <p:spPr bwMode="auto">
              <a:xfrm>
                <a:off x="172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44" name="Rectangle 890"/>
              <p:cNvSpPr>
                <a:spLocks noChangeArrowheads="1"/>
              </p:cNvSpPr>
              <p:nvPr/>
            </p:nvSpPr>
            <p:spPr bwMode="auto">
              <a:xfrm>
                <a:off x="201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45" name="Rectangle 891"/>
              <p:cNvSpPr>
                <a:spLocks noChangeArrowheads="1"/>
              </p:cNvSpPr>
              <p:nvPr/>
            </p:nvSpPr>
            <p:spPr bwMode="auto">
              <a:xfrm>
                <a:off x="230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46" name="Rectangle 892"/>
              <p:cNvSpPr>
                <a:spLocks noChangeArrowheads="1"/>
              </p:cNvSpPr>
              <p:nvPr/>
            </p:nvSpPr>
            <p:spPr bwMode="auto">
              <a:xfrm>
                <a:off x="259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47" name="Rectangle 893"/>
              <p:cNvSpPr>
                <a:spLocks noChangeArrowheads="1"/>
              </p:cNvSpPr>
              <p:nvPr/>
            </p:nvSpPr>
            <p:spPr bwMode="auto">
              <a:xfrm>
                <a:off x="288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48" name="Rectangle 894"/>
              <p:cNvSpPr>
                <a:spLocks noChangeArrowheads="1"/>
              </p:cNvSpPr>
              <p:nvPr/>
            </p:nvSpPr>
            <p:spPr bwMode="auto">
              <a:xfrm>
                <a:off x="316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49" name="Rectangle 895"/>
              <p:cNvSpPr>
                <a:spLocks noChangeArrowheads="1"/>
              </p:cNvSpPr>
              <p:nvPr/>
            </p:nvSpPr>
            <p:spPr bwMode="auto">
              <a:xfrm>
                <a:off x="345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grpSp>
        <p:grpSp>
          <p:nvGrpSpPr>
            <p:cNvPr id="159" name="Group 896"/>
            <p:cNvGrpSpPr>
              <a:grpSpLocks/>
            </p:cNvGrpSpPr>
            <p:nvPr/>
          </p:nvGrpSpPr>
          <p:grpSpPr bwMode="auto">
            <a:xfrm>
              <a:off x="864" y="3456"/>
              <a:ext cx="2880" cy="288"/>
              <a:chOff x="864" y="1152"/>
              <a:chExt cx="2880" cy="288"/>
            </a:xfrm>
            <a:grpFill/>
          </p:grpSpPr>
          <p:sp>
            <p:nvSpPr>
              <p:cNvPr id="430" name="Rectangle 897"/>
              <p:cNvSpPr>
                <a:spLocks noChangeArrowheads="1"/>
              </p:cNvSpPr>
              <p:nvPr/>
            </p:nvSpPr>
            <p:spPr bwMode="auto">
              <a:xfrm>
                <a:off x="86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31" name="Rectangle 898"/>
              <p:cNvSpPr>
                <a:spLocks noChangeArrowheads="1"/>
              </p:cNvSpPr>
              <p:nvPr/>
            </p:nvSpPr>
            <p:spPr bwMode="auto">
              <a:xfrm>
                <a:off x="115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32" name="Rectangle 899"/>
              <p:cNvSpPr>
                <a:spLocks noChangeArrowheads="1"/>
              </p:cNvSpPr>
              <p:nvPr/>
            </p:nvSpPr>
            <p:spPr bwMode="auto">
              <a:xfrm>
                <a:off x="144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33" name="Rectangle 900"/>
              <p:cNvSpPr>
                <a:spLocks noChangeArrowheads="1"/>
              </p:cNvSpPr>
              <p:nvPr/>
            </p:nvSpPr>
            <p:spPr bwMode="auto">
              <a:xfrm>
                <a:off x="172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34" name="Rectangle 901"/>
              <p:cNvSpPr>
                <a:spLocks noChangeArrowheads="1"/>
              </p:cNvSpPr>
              <p:nvPr/>
            </p:nvSpPr>
            <p:spPr bwMode="auto">
              <a:xfrm>
                <a:off x="201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35" name="Rectangle 902"/>
              <p:cNvSpPr>
                <a:spLocks noChangeArrowheads="1"/>
              </p:cNvSpPr>
              <p:nvPr/>
            </p:nvSpPr>
            <p:spPr bwMode="auto">
              <a:xfrm>
                <a:off x="230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36" name="Rectangle 903"/>
              <p:cNvSpPr>
                <a:spLocks noChangeArrowheads="1"/>
              </p:cNvSpPr>
              <p:nvPr/>
            </p:nvSpPr>
            <p:spPr bwMode="auto">
              <a:xfrm>
                <a:off x="259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37" name="Rectangle 904"/>
              <p:cNvSpPr>
                <a:spLocks noChangeArrowheads="1"/>
              </p:cNvSpPr>
              <p:nvPr/>
            </p:nvSpPr>
            <p:spPr bwMode="auto">
              <a:xfrm>
                <a:off x="288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38" name="Rectangle 905"/>
              <p:cNvSpPr>
                <a:spLocks noChangeArrowheads="1"/>
              </p:cNvSpPr>
              <p:nvPr/>
            </p:nvSpPr>
            <p:spPr bwMode="auto">
              <a:xfrm>
                <a:off x="316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39" name="Rectangle 906"/>
              <p:cNvSpPr>
                <a:spLocks noChangeArrowheads="1"/>
              </p:cNvSpPr>
              <p:nvPr/>
            </p:nvSpPr>
            <p:spPr bwMode="auto">
              <a:xfrm>
                <a:off x="345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grpSp>
        <p:grpSp>
          <p:nvGrpSpPr>
            <p:cNvPr id="160" name="Group 907"/>
            <p:cNvGrpSpPr>
              <a:grpSpLocks/>
            </p:cNvGrpSpPr>
            <p:nvPr/>
          </p:nvGrpSpPr>
          <p:grpSpPr bwMode="auto">
            <a:xfrm>
              <a:off x="864" y="3744"/>
              <a:ext cx="2880" cy="288"/>
              <a:chOff x="864" y="1152"/>
              <a:chExt cx="2880" cy="288"/>
            </a:xfrm>
            <a:grpFill/>
          </p:grpSpPr>
          <p:sp>
            <p:nvSpPr>
              <p:cNvPr id="420" name="Rectangle 908"/>
              <p:cNvSpPr>
                <a:spLocks noChangeArrowheads="1"/>
              </p:cNvSpPr>
              <p:nvPr/>
            </p:nvSpPr>
            <p:spPr bwMode="auto">
              <a:xfrm>
                <a:off x="86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21" name="Rectangle 909"/>
              <p:cNvSpPr>
                <a:spLocks noChangeArrowheads="1"/>
              </p:cNvSpPr>
              <p:nvPr/>
            </p:nvSpPr>
            <p:spPr bwMode="auto">
              <a:xfrm>
                <a:off x="115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22" name="Rectangle 910"/>
              <p:cNvSpPr>
                <a:spLocks noChangeArrowheads="1"/>
              </p:cNvSpPr>
              <p:nvPr/>
            </p:nvSpPr>
            <p:spPr bwMode="auto">
              <a:xfrm>
                <a:off x="144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23" name="Rectangle 911"/>
              <p:cNvSpPr>
                <a:spLocks noChangeArrowheads="1"/>
              </p:cNvSpPr>
              <p:nvPr/>
            </p:nvSpPr>
            <p:spPr bwMode="auto">
              <a:xfrm>
                <a:off x="172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24" name="Rectangle 912"/>
              <p:cNvSpPr>
                <a:spLocks noChangeArrowheads="1"/>
              </p:cNvSpPr>
              <p:nvPr/>
            </p:nvSpPr>
            <p:spPr bwMode="auto">
              <a:xfrm>
                <a:off x="201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25" name="Rectangle 913"/>
              <p:cNvSpPr>
                <a:spLocks noChangeArrowheads="1"/>
              </p:cNvSpPr>
              <p:nvPr/>
            </p:nvSpPr>
            <p:spPr bwMode="auto">
              <a:xfrm>
                <a:off x="230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26" name="Rectangle 914"/>
              <p:cNvSpPr>
                <a:spLocks noChangeArrowheads="1"/>
              </p:cNvSpPr>
              <p:nvPr/>
            </p:nvSpPr>
            <p:spPr bwMode="auto">
              <a:xfrm>
                <a:off x="259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27" name="Rectangle 915"/>
              <p:cNvSpPr>
                <a:spLocks noChangeArrowheads="1"/>
              </p:cNvSpPr>
              <p:nvPr/>
            </p:nvSpPr>
            <p:spPr bwMode="auto">
              <a:xfrm>
                <a:off x="288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28" name="Rectangle 916"/>
              <p:cNvSpPr>
                <a:spLocks noChangeArrowheads="1"/>
              </p:cNvSpPr>
              <p:nvPr/>
            </p:nvSpPr>
            <p:spPr bwMode="auto">
              <a:xfrm>
                <a:off x="316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29" name="Rectangle 917"/>
              <p:cNvSpPr>
                <a:spLocks noChangeArrowheads="1"/>
              </p:cNvSpPr>
              <p:nvPr/>
            </p:nvSpPr>
            <p:spPr bwMode="auto">
              <a:xfrm>
                <a:off x="345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grpSp>
        <p:grpSp>
          <p:nvGrpSpPr>
            <p:cNvPr id="161" name="Group 918"/>
            <p:cNvGrpSpPr>
              <a:grpSpLocks/>
            </p:cNvGrpSpPr>
            <p:nvPr/>
          </p:nvGrpSpPr>
          <p:grpSpPr bwMode="auto">
            <a:xfrm>
              <a:off x="864" y="3744"/>
              <a:ext cx="2880" cy="288"/>
              <a:chOff x="864" y="1152"/>
              <a:chExt cx="2880" cy="288"/>
            </a:xfrm>
            <a:grpFill/>
          </p:grpSpPr>
          <p:sp>
            <p:nvSpPr>
              <p:cNvPr id="410" name="Rectangle 919"/>
              <p:cNvSpPr>
                <a:spLocks noChangeArrowheads="1"/>
              </p:cNvSpPr>
              <p:nvPr/>
            </p:nvSpPr>
            <p:spPr bwMode="auto">
              <a:xfrm>
                <a:off x="86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11" name="Rectangle 920"/>
              <p:cNvSpPr>
                <a:spLocks noChangeArrowheads="1"/>
              </p:cNvSpPr>
              <p:nvPr/>
            </p:nvSpPr>
            <p:spPr bwMode="auto">
              <a:xfrm>
                <a:off x="115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12" name="Rectangle 921"/>
              <p:cNvSpPr>
                <a:spLocks noChangeArrowheads="1"/>
              </p:cNvSpPr>
              <p:nvPr/>
            </p:nvSpPr>
            <p:spPr bwMode="auto">
              <a:xfrm>
                <a:off x="144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13" name="Rectangle 922"/>
              <p:cNvSpPr>
                <a:spLocks noChangeArrowheads="1"/>
              </p:cNvSpPr>
              <p:nvPr/>
            </p:nvSpPr>
            <p:spPr bwMode="auto">
              <a:xfrm>
                <a:off x="172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14" name="Rectangle 923"/>
              <p:cNvSpPr>
                <a:spLocks noChangeArrowheads="1"/>
              </p:cNvSpPr>
              <p:nvPr/>
            </p:nvSpPr>
            <p:spPr bwMode="auto">
              <a:xfrm>
                <a:off x="201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15" name="Rectangle 924"/>
              <p:cNvSpPr>
                <a:spLocks noChangeArrowheads="1"/>
              </p:cNvSpPr>
              <p:nvPr/>
            </p:nvSpPr>
            <p:spPr bwMode="auto">
              <a:xfrm>
                <a:off x="2304"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16" name="Rectangle 925"/>
              <p:cNvSpPr>
                <a:spLocks noChangeArrowheads="1"/>
              </p:cNvSpPr>
              <p:nvPr/>
            </p:nvSpPr>
            <p:spPr bwMode="auto">
              <a:xfrm>
                <a:off x="2592"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17" name="Rectangle 926"/>
              <p:cNvSpPr>
                <a:spLocks noChangeArrowheads="1"/>
              </p:cNvSpPr>
              <p:nvPr/>
            </p:nvSpPr>
            <p:spPr bwMode="auto">
              <a:xfrm>
                <a:off x="2880"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18" name="Rectangle 927"/>
              <p:cNvSpPr>
                <a:spLocks noChangeArrowheads="1"/>
              </p:cNvSpPr>
              <p:nvPr/>
            </p:nvSpPr>
            <p:spPr bwMode="auto">
              <a:xfrm>
                <a:off x="3168"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sp>
            <p:nvSpPr>
              <p:cNvPr id="419" name="Rectangle 928"/>
              <p:cNvSpPr>
                <a:spLocks noChangeArrowheads="1"/>
              </p:cNvSpPr>
              <p:nvPr/>
            </p:nvSpPr>
            <p:spPr bwMode="auto">
              <a:xfrm>
                <a:off x="3456" y="1152"/>
                <a:ext cx="288" cy="288"/>
              </a:xfrm>
              <a:prstGeom prst="rect">
                <a:avLst/>
              </a:prstGeom>
              <a:grpFill/>
              <a:ln w="9525">
                <a:solidFill>
                  <a:schemeClr val="accent2">
                    <a:lumMod val="50000"/>
                  </a:schemeClr>
                </a:solidFill>
                <a:miter lim="800000"/>
                <a:headEnd/>
                <a:tailEnd/>
              </a:ln>
              <a:effectLst/>
              <a:extLst/>
            </p:spPr>
            <p:txBody>
              <a:bodyPr wrap="none" anchor="ctr"/>
              <a:lstStyle/>
              <a:p>
                <a:pPr eaLnBrk="1" hangingPunct="1">
                  <a:defRPr/>
                </a:pPr>
                <a:endParaRPr lang="en-US"/>
              </a:p>
            </p:txBody>
          </p:sp>
        </p:grpSp>
      </p:grpSp>
      <p:grpSp>
        <p:nvGrpSpPr>
          <p:cNvPr id="162" name="Group 929"/>
          <p:cNvGrpSpPr>
            <a:grpSpLocks/>
          </p:cNvGrpSpPr>
          <p:nvPr/>
        </p:nvGrpSpPr>
        <p:grpSpPr bwMode="auto">
          <a:xfrm flipV="1">
            <a:off x="8004628" y="2566929"/>
            <a:ext cx="1215573" cy="1135380"/>
            <a:chOff x="864" y="1152"/>
            <a:chExt cx="2880" cy="2880"/>
          </a:xfrm>
          <a:solidFill>
            <a:srgbClr val="0000FF"/>
          </a:solidFill>
        </p:grpSpPr>
        <p:grpSp>
          <p:nvGrpSpPr>
            <p:cNvPr id="163" name="Group 930"/>
            <p:cNvGrpSpPr>
              <a:grpSpLocks/>
            </p:cNvGrpSpPr>
            <p:nvPr/>
          </p:nvGrpSpPr>
          <p:grpSpPr bwMode="auto">
            <a:xfrm>
              <a:off x="864" y="1152"/>
              <a:ext cx="2880" cy="288"/>
              <a:chOff x="864" y="1152"/>
              <a:chExt cx="2880" cy="288"/>
            </a:xfrm>
            <a:grpFill/>
          </p:grpSpPr>
          <p:sp>
            <p:nvSpPr>
              <p:cNvPr id="632" name="Rectangle 931"/>
              <p:cNvSpPr>
                <a:spLocks noChangeArrowheads="1"/>
              </p:cNvSpPr>
              <p:nvPr/>
            </p:nvSpPr>
            <p:spPr bwMode="auto">
              <a:xfrm>
                <a:off x="86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33" name="Rectangle 932"/>
              <p:cNvSpPr>
                <a:spLocks noChangeArrowheads="1"/>
              </p:cNvSpPr>
              <p:nvPr/>
            </p:nvSpPr>
            <p:spPr bwMode="auto">
              <a:xfrm>
                <a:off x="115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34" name="Rectangle 933"/>
              <p:cNvSpPr>
                <a:spLocks noChangeArrowheads="1"/>
              </p:cNvSpPr>
              <p:nvPr/>
            </p:nvSpPr>
            <p:spPr bwMode="auto">
              <a:xfrm>
                <a:off x="144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35" name="Rectangle 934"/>
              <p:cNvSpPr>
                <a:spLocks noChangeArrowheads="1"/>
              </p:cNvSpPr>
              <p:nvPr/>
            </p:nvSpPr>
            <p:spPr bwMode="auto">
              <a:xfrm>
                <a:off x="172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36" name="Rectangle 935"/>
              <p:cNvSpPr>
                <a:spLocks noChangeArrowheads="1"/>
              </p:cNvSpPr>
              <p:nvPr/>
            </p:nvSpPr>
            <p:spPr bwMode="auto">
              <a:xfrm>
                <a:off x="201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37" name="Rectangle 936"/>
              <p:cNvSpPr>
                <a:spLocks noChangeArrowheads="1"/>
              </p:cNvSpPr>
              <p:nvPr/>
            </p:nvSpPr>
            <p:spPr bwMode="auto">
              <a:xfrm>
                <a:off x="230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38" name="Rectangle 937"/>
              <p:cNvSpPr>
                <a:spLocks noChangeArrowheads="1"/>
              </p:cNvSpPr>
              <p:nvPr/>
            </p:nvSpPr>
            <p:spPr bwMode="auto">
              <a:xfrm>
                <a:off x="259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39" name="Rectangle 938"/>
              <p:cNvSpPr>
                <a:spLocks noChangeArrowheads="1"/>
              </p:cNvSpPr>
              <p:nvPr/>
            </p:nvSpPr>
            <p:spPr bwMode="auto">
              <a:xfrm>
                <a:off x="288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40" name="Rectangle 939"/>
              <p:cNvSpPr>
                <a:spLocks noChangeArrowheads="1"/>
              </p:cNvSpPr>
              <p:nvPr/>
            </p:nvSpPr>
            <p:spPr bwMode="auto">
              <a:xfrm>
                <a:off x="316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41" name="Rectangle 940"/>
              <p:cNvSpPr>
                <a:spLocks noChangeArrowheads="1"/>
              </p:cNvSpPr>
              <p:nvPr/>
            </p:nvSpPr>
            <p:spPr bwMode="auto">
              <a:xfrm>
                <a:off x="345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grpSp>
        <p:grpSp>
          <p:nvGrpSpPr>
            <p:cNvPr id="164" name="Group 941"/>
            <p:cNvGrpSpPr>
              <a:grpSpLocks/>
            </p:cNvGrpSpPr>
            <p:nvPr/>
          </p:nvGrpSpPr>
          <p:grpSpPr bwMode="auto">
            <a:xfrm>
              <a:off x="864" y="1440"/>
              <a:ext cx="2880" cy="288"/>
              <a:chOff x="864" y="1152"/>
              <a:chExt cx="2880" cy="288"/>
            </a:xfrm>
            <a:grpFill/>
          </p:grpSpPr>
          <p:sp>
            <p:nvSpPr>
              <p:cNvPr id="622" name="Rectangle 942"/>
              <p:cNvSpPr>
                <a:spLocks noChangeArrowheads="1"/>
              </p:cNvSpPr>
              <p:nvPr/>
            </p:nvSpPr>
            <p:spPr bwMode="auto">
              <a:xfrm>
                <a:off x="86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23" name="Rectangle 943"/>
              <p:cNvSpPr>
                <a:spLocks noChangeArrowheads="1"/>
              </p:cNvSpPr>
              <p:nvPr/>
            </p:nvSpPr>
            <p:spPr bwMode="auto">
              <a:xfrm>
                <a:off x="115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24" name="Rectangle 944"/>
              <p:cNvSpPr>
                <a:spLocks noChangeArrowheads="1"/>
              </p:cNvSpPr>
              <p:nvPr/>
            </p:nvSpPr>
            <p:spPr bwMode="auto">
              <a:xfrm>
                <a:off x="144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25" name="Rectangle 945"/>
              <p:cNvSpPr>
                <a:spLocks noChangeArrowheads="1"/>
              </p:cNvSpPr>
              <p:nvPr/>
            </p:nvSpPr>
            <p:spPr bwMode="auto">
              <a:xfrm>
                <a:off x="172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26" name="Rectangle 946"/>
              <p:cNvSpPr>
                <a:spLocks noChangeArrowheads="1"/>
              </p:cNvSpPr>
              <p:nvPr/>
            </p:nvSpPr>
            <p:spPr bwMode="auto">
              <a:xfrm>
                <a:off x="201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27" name="Rectangle 947"/>
              <p:cNvSpPr>
                <a:spLocks noChangeArrowheads="1"/>
              </p:cNvSpPr>
              <p:nvPr/>
            </p:nvSpPr>
            <p:spPr bwMode="auto">
              <a:xfrm>
                <a:off x="230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28" name="Rectangle 948"/>
              <p:cNvSpPr>
                <a:spLocks noChangeArrowheads="1"/>
              </p:cNvSpPr>
              <p:nvPr/>
            </p:nvSpPr>
            <p:spPr bwMode="auto">
              <a:xfrm>
                <a:off x="259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29" name="Rectangle 949"/>
              <p:cNvSpPr>
                <a:spLocks noChangeArrowheads="1"/>
              </p:cNvSpPr>
              <p:nvPr/>
            </p:nvSpPr>
            <p:spPr bwMode="auto">
              <a:xfrm>
                <a:off x="288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30" name="Rectangle 950"/>
              <p:cNvSpPr>
                <a:spLocks noChangeArrowheads="1"/>
              </p:cNvSpPr>
              <p:nvPr/>
            </p:nvSpPr>
            <p:spPr bwMode="auto">
              <a:xfrm>
                <a:off x="316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31" name="Rectangle 951"/>
              <p:cNvSpPr>
                <a:spLocks noChangeArrowheads="1"/>
              </p:cNvSpPr>
              <p:nvPr/>
            </p:nvSpPr>
            <p:spPr bwMode="auto">
              <a:xfrm>
                <a:off x="345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grpSp>
        <p:grpSp>
          <p:nvGrpSpPr>
            <p:cNvPr id="6144" name="Group 952"/>
            <p:cNvGrpSpPr>
              <a:grpSpLocks/>
            </p:cNvGrpSpPr>
            <p:nvPr/>
          </p:nvGrpSpPr>
          <p:grpSpPr bwMode="auto">
            <a:xfrm>
              <a:off x="864" y="1728"/>
              <a:ext cx="2880" cy="288"/>
              <a:chOff x="864" y="1152"/>
              <a:chExt cx="2880" cy="288"/>
            </a:xfrm>
            <a:grpFill/>
          </p:grpSpPr>
          <p:sp>
            <p:nvSpPr>
              <p:cNvPr id="612" name="Rectangle 953"/>
              <p:cNvSpPr>
                <a:spLocks noChangeArrowheads="1"/>
              </p:cNvSpPr>
              <p:nvPr/>
            </p:nvSpPr>
            <p:spPr bwMode="auto">
              <a:xfrm>
                <a:off x="86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13" name="Rectangle 954"/>
              <p:cNvSpPr>
                <a:spLocks noChangeArrowheads="1"/>
              </p:cNvSpPr>
              <p:nvPr/>
            </p:nvSpPr>
            <p:spPr bwMode="auto">
              <a:xfrm>
                <a:off x="115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14" name="Rectangle 955"/>
              <p:cNvSpPr>
                <a:spLocks noChangeArrowheads="1"/>
              </p:cNvSpPr>
              <p:nvPr/>
            </p:nvSpPr>
            <p:spPr bwMode="auto">
              <a:xfrm>
                <a:off x="144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15" name="Rectangle 956"/>
              <p:cNvSpPr>
                <a:spLocks noChangeArrowheads="1"/>
              </p:cNvSpPr>
              <p:nvPr/>
            </p:nvSpPr>
            <p:spPr bwMode="auto">
              <a:xfrm>
                <a:off x="172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16" name="Rectangle 957"/>
              <p:cNvSpPr>
                <a:spLocks noChangeArrowheads="1"/>
              </p:cNvSpPr>
              <p:nvPr/>
            </p:nvSpPr>
            <p:spPr bwMode="auto">
              <a:xfrm>
                <a:off x="201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17" name="Rectangle 958"/>
              <p:cNvSpPr>
                <a:spLocks noChangeArrowheads="1"/>
              </p:cNvSpPr>
              <p:nvPr/>
            </p:nvSpPr>
            <p:spPr bwMode="auto">
              <a:xfrm>
                <a:off x="230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18" name="Rectangle 959"/>
              <p:cNvSpPr>
                <a:spLocks noChangeArrowheads="1"/>
              </p:cNvSpPr>
              <p:nvPr/>
            </p:nvSpPr>
            <p:spPr bwMode="auto">
              <a:xfrm>
                <a:off x="259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19" name="Rectangle 960"/>
              <p:cNvSpPr>
                <a:spLocks noChangeArrowheads="1"/>
              </p:cNvSpPr>
              <p:nvPr/>
            </p:nvSpPr>
            <p:spPr bwMode="auto">
              <a:xfrm>
                <a:off x="288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20" name="Rectangle 961"/>
              <p:cNvSpPr>
                <a:spLocks noChangeArrowheads="1"/>
              </p:cNvSpPr>
              <p:nvPr/>
            </p:nvSpPr>
            <p:spPr bwMode="auto">
              <a:xfrm>
                <a:off x="316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21" name="Rectangle 962"/>
              <p:cNvSpPr>
                <a:spLocks noChangeArrowheads="1"/>
              </p:cNvSpPr>
              <p:nvPr/>
            </p:nvSpPr>
            <p:spPr bwMode="auto">
              <a:xfrm>
                <a:off x="345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grpSp>
        <p:grpSp>
          <p:nvGrpSpPr>
            <p:cNvPr id="6145" name="Group 963"/>
            <p:cNvGrpSpPr>
              <a:grpSpLocks/>
            </p:cNvGrpSpPr>
            <p:nvPr/>
          </p:nvGrpSpPr>
          <p:grpSpPr bwMode="auto">
            <a:xfrm>
              <a:off x="864" y="2016"/>
              <a:ext cx="2880" cy="288"/>
              <a:chOff x="864" y="1152"/>
              <a:chExt cx="2880" cy="288"/>
            </a:xfrm>
            <a:grpFill/>
          </p:grpSpPr>
          <p:sp>
            <p:nvSpPr>
              <p:cNvPr id="602" name="Rectangle 964"/>
              <p:cNvSpPr>
                <a:spLocks noChangeArrowheads="1"/>
              </p:cNvSpPr>
              <p:nvPr/>
            </p:nvSpPr>
            <p:spPr bwMode="auto">
              <a:xfrm>
                <a:off x="86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03" name="Rectangle 965"/>
              <p:cNvSpPr>
                <a:spLocks noChangeArrowheads="1"/>
              </p:cNvSpPr>
              <p:nvPr/>
            </p:nvSpPr>
            <p:spPr bwMode="auto">
              <a:xfrm>
                <a:off x="115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04" name="Rectangle 966"/>
              <p:cNvSpPr>
                <a:spLocks noChangeArrowheads="1"/>
              </p:cNvSpPr>
              <p:nvPr/>
            </p:nvSpPr>
            <p:spPr bwMode="auto">
              <a:xfrm>
                <a:off x="144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05" name="Rectangle 967"/>
              <p:cNvSpPr>
                <a:spLocks noChangeArrowheads="1"/>
              </p:cNvSpPr>
              <p:nvPr/>
            </p:nvSpPr>
            <p:spPr bwMode="auto">
              <a:xfrm>
                <a:off x="172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06" name="Rectangle 968"/>
              <p:cNvSpPr>
                <a:spLocks noChangeArrowheads="1"/>
              </p:cNvSpPr>
              <p:nvPr/>
            </p:nvSpPr>
            <p:spPr bwMode="auto">
              <a:xfrm>
                <a:off x="201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07" name="Rectangle 969"/>
              <p:cNvSpPr>
                <a:spLocks noChangeArrowheads="1"/>
              </p:cNvSpPr>
              <p:nvPr/>
            </p:nvSpPr>
            <p:spPr bwMode="auto">
              <a:xfrm>
                <a:off x="230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08" name="Rectangle 970"/>
              <p:cNvSpPr>
                <a:spLocks noChangeArrowheads="1"/>
              </p:cNvSpPr>
              <p:nvPr/>
            </p:nvSpPr>
            <p:spPr bwMode="auto">
              <a:xfrm>
                <a:off x="259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09" name="Rectangle 971"/>
              <p:cNvSpPr>
                <a:spLocks noChangeArrowheads="1"/>
              </p:cNvSpPr>
              <p:nvPr/>
            </p:nvSpPr>
            <p:spPr bwMode="auto">
              <a:xfrm>
                <a:off x="288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10" name="Rectangle 972"/>
              <p:cNvSpPr>
                <a:spLocks noChangeArrowheads="1"/>
              </p:cNvSpPr>
              <p:nvPr/>
            </p:nvSpPr>
            <p:spPr bwMode="auto">
              <a:xfrm>
                <a:off x="316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11" name="Rectangle 973"/>
              <p:cNvSpPr>
                <a:spLocks noChangeArrowheads="1"/>
              </p:cNvSpPr>
              <p:nvPr/>
            </p:nvSpPr>
            <p:spPr bwMode="auto">
              <a:xfrm>
                <a:off x="345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grpSp>
        <p:grpSp>
          <p:nvGrpSpPr>
            <p:cNvPr id="6146" name="Group 974"/>
            <p:cNvGrpSpPr>
              <a:grpSpLocks/>
            </p:cNvGrpSpPr>
            <p:nvPr/>
          </p:nvGrpSpPr>
          <p:grpSpPr bwMode="auto">
            <a:xfrm>
              <a:off x="864" y="2304"/>
              <a:ext cx="2880" cy="288"/>
              <a:chOff x="864" y="1152"/>
              <a:chExt cx="2880" cy="288"/>
            </a:xfrm>
            <a:grpFill/>
          </p:grpSpPr>
          <p:sp>
            <p:nvSpPr>
              <p:cNvPr id="592" name="Rectangle 975"/>
              <p:cNvSpPr>
                <a:spLocks noChangeArrowheads="1"/>
              </p:cNvSpPr>
              <p:nvPr/>
            </p:nvSpPr>
            <p:spPr bwMode="auto">
              <a:xfrm>
                <a:off x="86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93" name="Rectangle 976"/>
              <p:cNvSpPr>
                <a:spLocks noChangeArrowheads="1"/>
              </p:cNvSpPr>
              <p:nvPr/>
            </p:nvSpPr>
            <p:spPr bwMode="auto">
              <a:xfrm>
                <a:off x="115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94" name="Rectangle 977"/>
              <p:cNvSpPr>
                <a:spLocks noChangeArrowheads="1"/>
              </p:cNvSpPr>
              <p:nvPr/>
            </p:nvSpPr>
            <p:spPr bwMode="auto">
              <a:xfrm>
                <a:off x="144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95" name="Rectangle 978"/>
              <p:cNvSpPr>
                <a:spLocks noChangeArrowheads="1"/>
              </p:cNvSpPr>
              <p:nvPr/>
            </p:nvSpPr>
            <p:spPr bwMode="auto">
              <a:xfrm>
                <a:off x="172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96" name="Rectangle 979"/>
              <p:cNvSpPr>
                <a:spLocks noChangeArrowheads="1"/>
              </p:cNvSpPr>
              <p:nvPr/>
            </p:nvSpPr>
            <p:spPr bwMode="auto">
              <a:xfrm>
                <a:off x="201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97" name="Rectangle 980"/>
              <p:cNvSpPr>
                <a:spLocks noChangeArrowheads="1"/>
              </p:cNvSpPr>
              <p:nvPr/>
            </p:nvSpPr>
            <p:spPr bwMode="auto">
              <a:xfrm>
                <a:off x="230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98" name="Rectangle 981"/>
              <p:cNvSpPr>
                <a:spLocks noChangeArrowheads="1"/>
              </p:cNvSpPr>
              <p:nvPr/>
            </p:nvSpPr>
            <p:spPr bwMode="auto">
              <a:xfrm>
                <a:off x="259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99" name="Rectangle 982"/>
              <p:cNvSpPr>
                <a:spLocks noChangeArrowheads="1"/>
              </p:cNvSpPr>
              <p:nvPr/>
            </p:nvSpPr>
            <p:spPr bwMode="auto">
              <a:xfrm>
                <a:off x="288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00" name="Rectangle 983"/>
              <p:cNvSpPr>
                <a:spLocks noChangeArrowheads="1"/>
              </p:cNvSpPr>
              <p:nvPr/>
            </p:nvSpPr>
            <p:spPr bwMode="auto">
              <a:xfrm>
                <a:off x="316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601" name="Rectangle 984"/>
              <p:cNvSpPr>
                <a:spLocks noChangeArrowheads="1"/>
              </p:cNvSpPr>
              <p:nvPr/>
            </p:nvSpPr>
            <p:spPr bwMode="auto">
              <a:xfrm>
                <a:off x="345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grpSp>
        <p:grpSp>
          <p:nvGrpSpPr>
            <p:cNvPr id="6147" name="Group 985"/>
            <p:cNvGrpSpPr>
              <a:grpSpLocks/>
            </p:cNvGrpSpPr>
            <p:nvPr/>
          </p:nvGrpSpPr>
          <p:grpSpPr bwMode="auto">
            <a:xfrm>
              <a:off x="864" y="2592"/>
              <a:ext cx="2880" cy="288"/>
              <a:chOff x="864" y="1152"/>
              <a:chExt cx="2880" cy="288"/>
            </a:xfrm>
            <a:grpFill/>
          </p:grpSpPr>
          <p:sp>
            <p:nvSpPr>
              <p:cNvPr id="582" name="Rectangle 986"/>
              <p:cNvSpPr>
                <a:spLocks noChangeArrowheads="1"/>
              </p:cNvSpPr>
              <p:nvPr/>
            </p:nvSpPr>
            <p:spPr bwMode="auto">
              <a:xfrm>
                <a:off x="86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83" name="Rectangle 987"/>
              <p:cNvSpPr>
                <a:spLocks noChangeArrowheads="1"/>
              </p:cNvSpPr>
              <p:nvPr/>
            </p:nvSpPr>
            <p:spPr bwMode="auto">
              <a:xfrm>
                <a:off x="115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84" name="Rectangle 988"/>
              <p:cNvSpPr>
                <a:spLocks noChangeArrowheads="1"/>
              </p:cNvSpPr>
              <p:nvPr/>
            </p:nvSpPr>
            <p:spPr bwMode="auto">
              <a:xfrm>
                <a:off x="144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85" name="Rectangle 989"/>
              <p:cNvSpPr>
                <a:spLocks noChangeArrowheads="1"/>
              </p:cNvSpPr>
              <p:nvPr/>
            </p:nvSpPr>
            <p:spPr bwMode="auto">
              <a:xfrm>
                <a:off x="172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86" name="Rectangle 990"/>
              <p:cNvSpPr>
                <a:spLocks noChangeArrowheads="1"/>
              </p:cNvSpPr>
              <p:nvPr/>
            </p:nvSpPr>
            <p:spPr bwMode="auto">
              <a:xfrm>
                <a:off x="201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87" name="Rectangle 991"/>
              <p:cNvSpPr>
                <a:spLocks noChangeArrowheads="1"/>
              </p:cNvSpPr>
              <p:nvPr/>
            </p:nvSpPr>
            <p:spPr bwMode="auto">
              <a:xfrm>
                <a:off x="230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88" name="Rectangle 992"/>
              <p:cNvSpPr>
                <a:spLocks noChangeArrowheads="1"/>
              </p:cNvSpPr>
              <p:nvPr/>
            </p:nvSpPr>
            <p:spPr bwMode="auto">
              <a:xfrm>
                <a:off x="259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89" name="Rectangle 993"/>
              <p:cNvSpPr>
                <a:spLocks noChangeArrowheads="1"/>
              </p:cNvSpPr>
              <p:nvPr/>
            </p:nvSpPr>
            <p:spPr bwMode="auto">
              <a:xfrm>
                <a:off x="288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90" name="Rectangle 994"/>
              <p:cNvSpPr>
                <a:spLocks noChangeArrowheads="1"/>
              </p:cNvSpPr>
              <p:nvPr/>
            </p:nvSpPr>
            <p:spPr bwMode="auto">
              <a:xfrm>
                <a:off x="316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91" name="Rectangle 995"/>
              <p:cNvSpPr>
                <a:spLocks noChangeArrowheads="1"/>
              </p:cNvSpPr>
              <p:nvPr/>
            </p:nvSpPr>
            <p:spPr bwMode="auto">
              <a:xfrm>
                <a:off x="345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grpSp>
        <p:grpSp>
          <p:nvGrpSpPr>
            <p:cNvPr id="6148" name="Group 996"/>
            <p:cNvGrpSpPr>
              <a:grpSpLocks/>
            </p:cNvGrpSpPr>
            <p:nvPr/>
          </p:nvGrpSpPr>
          <p:grpSpPr bwMode="auto">
            <a:xfrm>
              <a:off x="864" y="2880"/>
              <a:ext cx="2880" cy="288"/>
              <a:chOff x="864" y="1152"/>
              <a:chExt cx="2880" cy="288"/>
            </a:xfrm>
            <a:grpFill/>
          </p:grpSpPr>
          <p:sp>
            <p:nvSpPr>
              <p:cNvPr id="572" name="Rectangle 997"/>
              <p:cNvSpPr>
                <a:spLocks noChangeArrowheads="1"/>
              </p:cNvSpPr>
              <p:nvPr/>
            </p:nvSpPr>
            <p:spPr bwMode="auto">
              <a:xfrm>
                <a:off x="86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73" name="Rectangle 998"/>
              <p:cNvSpPr>
                <a:spLocks noChangeArrowheads="1"/>
              </p:cNvSpPr>
              <p:nvPr/>
            </p:nvSpPr>
            <p:spPr bwMode="auto">
              <a:xfrm>
                <a:off x="115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74" name="Rectangle 999"/>
              <p:cNvSpPr>
                <a:spLocks noChangeArrowheads="1"/>
              </p:cNvSpPr>
              <p:nvPr/>
            </p:nvSpPr>
            <p:spPr bwMode="auto">
              <a:xfrm>
                <a:off x="144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75" name="Rectangle 1000"/>
              <p:cNvSpPr>
                <a:spLocks noChangeArrowheads="1"/>
              </p:cNvSpPr>
              <p:nvPr/>
            </p:nvSpPr>
            <p:spPr bwMode="auto">
              <a:xfrm>
                <a:off x="172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76" name="Rectangle 1001"/>
              <p:cNvSpPr>
                <a:spLocks noChangeArrowheads="1"/>
              </p:cNvSpPr>
              <p:nvPr/>
            </p:nvSpPr>
            <p:spPr bwMode="auto">
              <a:xfrm>
                <a:off x="201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77" name="Rectangle 1002"/>
              <p:cNvSpPr>
                <a:spLocks noChangeArrowheads="1"/>
              </p:cNvSpPr>
              <p:nvPr/>
            </p:nvSpPr>
            <p:spPr bwMode="auto">
              <a:xfrm>
                <a:off x="230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78" name="Rectangle 1003"/>
              <p:cNvSpPr>
                <a:spLocks noChangeArrowheads="1"/>
              </p:cNvSpPr>
              <p:nvPr/>
            </p:nvSpPr>
            <p:spPr bwMode="auto">
              <a:xfrm>
                <a:off x="259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79" name="Rectangle 1004"/>
              <p:cNvSpPr>
                <a:spLocks noChangeArrowheads="1"/>
              </p:cNvSpPr>
              <p:nvPr/>
            </p:nvSpPr>
            <p:spPr bwMode="auto">
              <a:xfrm>
                <a:off x="288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80" name="Rectangle 1005"/>
              <p:cNvSpPr>
                <a:spLocks noChangeArrowheads="1"/>
              </p:cNvSpPr>
              <p:nvPr/>
            </p:nvSpPr>
            <p:spPr bwMode="auto">
              <a:xfrm>
                <a:off x="316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81" name="Rectangle 1006"/>
              <p:cNvSpPr>
                <a:spLocks noChangeArrowheads="1"/>
              </p:cNvSpPr>
              <p:nvPr/>
            </p:nvSpPr>
            <p:spPr bwMode="auto">
              <a:xfrm>
                <a:off x="345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grpSp>
        <p:grpSp>
          <p:nvGrpSpPr>
            <p:cNvPr id="6150" name="Group 1007"/>
            <p:cNvGrpSpPr>
              <a:grpSpLocks/>
            </p:cNvGrpSpPr>
            <p:nvPr/>
          </p:nvGrpSpPr>
          <p:grpSpPr bwMode="auto">
            <a:xfrm>
              <a:off x="864" y="3168"/>
              <a:ext cx="2880" cy="288"/>
              <a:chOff x="864" y="1152"/>
              <a:chExt cx="2880" cy="288"/>
            </a:xfrm>
            <a:grpFill/>
          </p:grpSpPr>
          <p:sp>
            <p:nvSpPr>
              <p:cNvPr id="562" name="Rectangle 1008"/>
              <p:cNvSpPr>
                <a:spLocks noChangeArrowheads="1"/>
              </p:cNvSpPr>
              <p:nvPr/>
            </p:nvSpPr>
            <p:spPr bwMode="auto">
              <a:xfrm>
                <a:off x="86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63" name="Rectangle 1009"/>
              <p:cNvSpPr>
                <a:spLocks noChangeArrowheads="1"/>
              </p:cNvSpPr>
              <p:nvPr/>
            </p:nvSpPr>
            <p:spPr bwMode="auto">
              <a:xfrm>
                <a:off x="115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64" name="Rectangle 1010"/>
              <p:cNvSpPr>
                <a:spLocks noChangeArrowheads="1"/>
              </p:cNvSpPr>
              <p:nvPr/>
            </p:nvSpPr>
            <p:spPr bwMode="auto">
              <a:xfrm>
                <a:off x="144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65" name="Rectangle 1011"/>
              <p:cNvSpPr>
                <a:spLocks noChangeArrowheads="1"/>
              </p:cNvSpPr>
              <p:nvPr/>
            </p:nvSpPr>
            <p:spPr bwMode="auto">
              <a:xfrm>
                <a:off x="172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66" name="Rectangle 1012"/>
              <p:cNvSpPr>
                <a:spLocks noChangeArrowheads="1"/>
              </p:cNvSpPr>
              <p:nvPr/>
            </p:nvSpPr>
            <p:spPr bwMode="auto">
              <a:xfrm>
                <a:off x="201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67" name="Rectangle 1013"/>
              <p:cNvSpPr>
                <a:spLocks noChangeArrowheads="1"/>
              </p:cNvSpPr>
              <p:nvPr/>
            </p:nvSpPr>
            <p:spPr bwMode="auto">
              <a:xfrm>
                <a:off x="230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68" name="Rectangle 1014"/>
              <p:cNvSpPr>
                <a:spLocks noChangeArrowheads="1"/>
              </p:cNvSpPr>
              <p:nvPr/>
            </p:nvSpPr>
            <p:spPr bwMode="auto">
              <a:xfrm>
                <a:off x="259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69" name="Rectangle 1015"/>
              <p:cNvSpPr>
                <a:spLocks noChangeArrowheads="1"/>
              </p:cNvSpPr>
              <p:nvPr/>
            </p:nvSpPr>
            <p:spPr bwMode="auto">
              <a:xfrm>
                <a:off x="288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70" name="Rectangle 1016"/>
              <p:cNvSpPr>
                <a:spLocks noChangeArrowheads="1"/>
              </p:cNvSpPr>
              <p:nvPr/>
            </p:nvSpPr>
            <p:spPr bwMode="auto">
              <a:xfrm>
                <a:off x="316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71" name="Rectangle 1017"/>
              <p:cNvSpPr>
                <a:spLocks noChangeArrowheads="1"/>
              </p:cNvSpPr>
              <p:nvPr/>
            </p:nvSpPr>
            <p:spPr bwMode="auto">
              <a:xfrm>
                <a:off x="345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grpSp>
        <p:grpSp>
          <p:nvGrpSpPr>
            <p:cNvPr id="6151" name="Group 1018"/>
            <p:cNvGrpSpPr>
              <a:grpSpLocks/>
            </p:cNvGrpSpPr>
            <p:nvPr/>
          </p:nvGrpSpPr>
          <p:grpSpPr bwMode="auto">
            <a:xfrm>
              <a:off x="864" y="3456"/>
              <a:ext cx="2880" cy="288"/>
              <a:chOff x="864" y="1152"/>
              <a:chExt cx="2880" cy="288"/>
            </a:xfrm>
            <a:grpFill/>
          </p:grpSpPr>
          <p:sp>
            <p:nvSpPr>
              <p:cNvPr id="552" name="Rectangle 1019"/>
              <p:cNvSpPr>
                <a:spLocks noChangeArrowheads="1"/>
              </p:cNvSpPr>
              <p:nvPr/>
            </p:nvSpPr>
            <p:spPr bwMode="auto">
              <a:xfrm>
                <a:off x="86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53" name="Rectangle 1020"/>
              <p:cNvSpPr>
                <a:spLocks noChangeArrowheads="1"/>
              </p:cNvSpPr>
              <p:nvPr/>
            </p:nvSpPr>
            <p:spPr bwMode="auto">
              <a:xfrm>
                <a:off x="115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54" name="Rectangle 1021"/>
              <p:cNvSpPr>
                <a:spLocks noChangeArrowheads="1"/>
              </p:cNvSpPr>
              <p:nvPr/>
            </p:nvSpPr>
            <p:spPr bwMode="auto">
              <a:xfrm>
                <a:off x="144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55" name="Rectangle 1022"/>
              <p:cNvSpPr>
                <a:spLocks noChangeArrowheads="1"/>
              </p:cNvSpPr>
              <p:nvPr/>
            </p:nvSpPr>
            <p:spPr bwMode="auto">
              <a:xfrm>
                <a:off x="172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56" name="Rectangle 1023"/>
              <p:cNvSpPr>
                <a:spLocks noChangeArrowheads="1"/>
              </p:cNvSpPr>
              <p:nvPr/>
            </p:nvSpPr>
            <p:spPr bwMode="auto">
              <a:xfrm>
                <a:off x="201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57" name="Rectangle 1024"/>
              <p:cNvSpPr>
                <a:spLocks noChangeArrowheads="1"/>
              </p:cNvSpPr>
              <p:nvPr/>
            </p:nvSpPr>
            <p:spPr bwMode="auto">
              <a:xfrm>
                <a:off x="230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58" name="Rectangle 1025"/>
              <p:cNvSpPr>
                <a:spLocks noChangeArrowheads="1"/>
              </p:cNvSpPr>
              <p:nvPr/>
            </p:nvSpPr>
            <p:spPr bwMode="auto">
              <a:xfrm>
                <a:off x="259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59" name="Rectangle 1026"/>
              <p:cNvSpPr>
                <a:spLocks noChangeArrowheads="1"/>
              </p:cNvSpPr>
              <p:nvPr/>
            </p:nvSpPr>
            <p:spPr bwMode="auto">
              <a:xfrm>
                <a:off x="288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60" name="Rectangle 1027"/>
              <p:cNvSpPr>
                <a:spLocks noChangeArrowheads="1"/>
              </p:cNvSpPr>
              <p:nvPr/>
            </p:nvSpPr>
            <p:spPr bwMode="auto">
              <a:xfrm>
                <a:off x="316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61" name="Rectangle 1028"/>
              <p:cNvSpPr>
                <a:spLocks noChangeArrowheads="1"/>
              </p:cNvSpPr>
              <p:nvPr/>
            </p:nvSpPr>
            <p:spPr bwMode="auto">
              <a:xfrm>
                <a:off x="345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grpSp>
        <p:grpSp>
          <p:nvGrpSpPr>
            <p:cNvPr id="6153" name="Group 1029"/>
            <p:cNvGrpSpPr>
              <a:grpSpLocks/>
            </p:cNvGrpSpPr>
            <p:nvPr/>
          </p:nvGrpSpPr>
          <p:grpSpPr bwMode="auto">
            <a:xfrm>
              <a:off x="864" y="3744"/>
              <a:ext cx="2880" cy="288"/>
              <a:chOff x="864" y="1152"/>
              <a:chExt cx="2880" cy="288"/>
            </a:xfrm>
            <a:grpFill/>
          </p:grpSpPr>
          <p:sp>
            <p:nvSpPr>
              <p:cNvPr id="542" name="Rectangle 1030"/>
              <p:cNvSpPr>
                <a:spLocks noChangeArrowheads="1"/>
              </p:cNvSpPr>
              <p:nvPr/>
            </p:nvSpPr>
            <p:spPr bwMode="auto">
              <a:xfrm>
                <a:off x="86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43" name="Rectangle 1031"/>
              <p:cNvSpPr>
                <a:spLocks noChangeArrowheads="1"/>
              </p:cNvSpPr>
              <p:nvPr/>
            </p:nvSpPr>
            <p:spPr bwMode="auto">
              <a:xfrm>
                <a:off x="115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44" name="Rectangle 1032"/>
              <p:cNvSpPr>
                <a:spLocks noChangeArrowheads="1"/>
              </p:cNvSpPr>
              <p:nvPr/>
            </p:nvSpPr>
            <p:spPr bwMode="auto">
              <a:xfrm>
                <a:off x="144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45" name="Rectangle 1033"/>
              <p:cNvSpPr>
                <a:spLocks noChangeArrowheads="1"/>
              </p:cNvSpPr>
              <p:nvPr/>
            </p:nvSpPr>
            <p:spPr bwMode="auto">
              <a:xfrm>
                <a:off x="172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46" name="Rectangle 1034"/>
              <p:cNvSpPr>
                <a:spLocks noChangeArrowheads="1"/>
              </p:cNvSpPr>
              <p:nvPr/>
            </p:nvSpPr>
            <p:spPr bwMode="auto">
              <a:xfrm>
                <a:off x="201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47" name="Rectangle 1035"/>
              <p:cNvSpPr>
                <a:spLocks noChangeArrowheads="1"/>
              </p:cNvSpPr>
              <p:nvPr/>
            </p:nvSpPr>
            <p:spPr bwMode="auto">
              <a:xfrm>
                <a:off x="230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48" name="Rectangle 1036"/>
              <p:cNvSpPr>
                <a:spLocks noChangeArrowheads="1"/>
              </p:cNvSpPr>
              <p:nvPr/>
            </p:nvSpPr>
            <p:spPr bwMode="auto">
              <a:xfrm>
                <a:off x="259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49" name="Rectangle 1037"/>
              <p:cNvSpPr>
                <a:spLocks noChangeArrowheads="1"/>
              </p:cNvSpPr>
              <p:nvPr/>
            </p:nvSpPr>
            <p:spPr bwMode="auto">
              <a:xfrm>
                <a:off x="288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50" name="Rectangle 1038"/>
              <p:cNvSpPr>
                <a:spLocks noChangeArrowheads="1"/>
              </p:cNvSpPr>
              <p:nvPr/>
            </p:nvSpPr>
            <p:spPr bwMode="auto">
              <a:xfrm>
                <a:off x="316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51" name="Rectangle 1039"/>
              <p:cNvSpPr>
                <a:spLocks noChangeArrowheads="1"/>
              </p:cNvSpPr>
              <p:nvPr/>
            </p:nvSpPr>
            <p:spPr bwMode="auto">
              <a:xfrm>
                <a:off x="345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grpSp>
        <p:grpSp>
          <p:nvGrpSpPr>
            <p:cNvPr id="6154" name="Group 1040"/>
            <p:cNvGrpSpPr>
              <a:grpSpLocks/>
            </p:cNvGrpSpPr>
            <p:nvPr/>
          </p:nvGrpSpPr>
          <p:grpSpPr bwMode="auto">
            <a:xfrm>
              <a:off x="864" y="3744"/>
              <a:ext cx="2880" cy="288"/>
              <a:chOff x="864" y="1152"/>
              <a:chExt cx="2880" cy="288"/>
            </a:xfrm>
            <a:grpFill/>
          </p:grpSpPr>
          <p:sp>
            <p:nvSpPr>
              <p:cNvPr id="532" name="Rectangle 1041"/>
              <p:cNvSpPr>
                <a:spLocks noChangeArrowheads="1"/>
              </p:cNvSpPr>
              <p:nvPr/>
            </p:nvSpPr>
            <p:spPr bwMode="auto">
              <a:xfrm>
                <a:off x="86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33" name="Rectangle 1042"/>
              <p:cNvSpPr>
                <a:spLocks noChangeArrowheads="1"/>
              </p:cNvSpPr>
              <p:nvPr/>
            </p:nvSpPr>
            <p:spPr bwMode="auto">
              <a:xfrm>
                <a:off x="115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34" name="Rectangle 1043"/>
              <p:cNvSpPr>
                <a:spLocks noChangeArrowheads="1"/>
              </p:cNvSpPr>
              <p:nvPr/>
            </p:nvSpPr>
            <p:spPr bwMode="auto">
              <a:xfrm>
                <a:off x="144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35" name="Rectangle 1044"/>
              <p:cNvSpPr>
                <a:spLocks noChangeArrowheads="1"/>
              </p:cNvSpPr>
              <p:nvPr/>
            </p:nvSpPr>
            <p:spPr bwMode="auto">
              <a:xfrm>
                <a:off x="172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36" name="Rectangle 1045"/>
              <p:cNvSpPr>
                <a:spLocks noChangeArrowheads="1"/>
              </p:cNvSpPr>
              <p:nvPr/>
            </p:nvSpPr>
            <p:spPr bwMode="auto">
              <a:xfrm>
                <a:off x="201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37" name="Rectangle 1046"/>
              <p:cNvSpPr>
                <a:spLocks noChangeArrowheads="1"/>
              </p:cNvSpPr>
              <p:nvPr/>
            </p:nvSpPr>
            <p:spPr bwMode="auto">
              <a:xfrm>
                <a:off x="2304"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38" name="Rectangle 1047"/>
              <p:cNvSpPr>
                <a:spLocks noChangeArrowheads="1"/>
              </p:cNvSpPr>
              <p:nvPr/>
            </p:nvSpPr>
            <p:spPr bwMode="auto">
              <a:xfrm>
                <a:off x="2592"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39" name="Rectangle 1048"/>
              <p:cNvSpPr>
                <a:spLocks noChangeArrowheads="1"/>
              </p:cNvSpPr>
              <p:nvPr/>
            </p:nvSpPr>
            <p:spPr bwMode="auto">
              <a:xfrm>
                <a:off x="2880"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40" name="Rectangle 1049"/>
              <p:cNvSpPr>
                <a:spLocks noChangeArrowheads="1"/>
              </p:cNvSpPr>
              <p:nvPr/>
            </p:nvSpPr>
            <p:spPr bwMode="auto">
              <a:xfrm>
                <a:off x="3168"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sp>
            <p:nvSpPr>
              <p:cNvPr id="541" name="Rectangle 1050"/>
              <p:cNvSpPr>
                <a:spLocks noChangeArrowheads="1"/>
              </p:cNvSpPr>
              <p:nvPr/>
            </p:nvSpPr>
            <p:spPr bwMode="auto">
              <a:xfrm>
                <a:off x="3456" y="1152"/>
                <a:ext cx="288" cy="288"/>
              </a:xfrm>
              <a:prstGeom prst="rect">
                <a:avLst/>
              </a:prstGeom>
              <a:grpFill/>
              <a:ln w="9525">
                <a:solidFill>
                  <a:srgbClr val="FFFF99"/>
                </a:solidFill>
                <a:miter lim="800000"/>
                <a:headEnd/>
                <a:tailEnd/>
              </a:ln>
              <a:effectLst/>
              <a:extLst/>
            </p:spPr>
            <p:txBody>
              <a:bodyPr wrap="none" anchor="ctr"/>
              <a:lstStyle/>
              <a:p>
                <a:pPr eaLnBrk="1" hangingPunct="1">
                  <a:defRPr/>
                </a:pPr>
                <a:endParaRPr lang="en-US"/>
              </a:p>
            </p:txBody>
          </p:sp>
        </p:grpSp>
      </p:grpSp>
      <p:sp>
        <p:nvSpPr>
          <p:cNvPr id="6156" name="TextBox 3"/>
          <p:cNvSpPr txBox="1">
            <a:spLocks noChangeArrowheads="1"/>
          </p:cNvSpPr>
          <p:nvPr/>
        </p:nvSpPr>
        <p:spPr bwMode="auto">
          <a:xfrm>
            <a:off x="2781300" y="4343400"/>
            <a:ext cx="10287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b="1"/>
              <a:t>200</a:t>
            </a:r>
          </a:p>
        </p:txBody>
      </p:sp>
      <p:sp>
        <p:nvSpPr>
          <p:cNvPr id="6157" name="TextBox 643"/>
          <p:cNvSpPr txBox="1">
            <a:spLocks noChangeArrowheads="1"/>
          </p:cNvSpPr>
          <p:nvPr/>
        </p:nvSpPr>
        <p:spPr bwMode="auto">
          <a:xfrm>
            <a:off x="6513514" y="4343400"/>
            <a:ext cx="10302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b="1"/>
              <a:t>300</a:t>
            </a:r>
          </a:p>
        </p:txBody>
      </p:sp>
      <p:sp>
        <p:nvSpPr>
          <p:cNvPr id="642" name="TextBox 3"/>
          <p:cNvSpPr txBox="1">
            <a:spLocks noChangeArrowheads="1"/>
          </p:cNvSpPr>
          <p:nvPr/>
        </p:nvSpPr>
        <p:spPr bwMode="auto">
          <a:xfrm>
            <a:off x="2781300" y="4343400"/>
            <a:ext cx="10287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b="1"/>
              <a:t>200</a:t>
            </a:r>
          </a:p>
        </p:txBody>
      </p:sp>
      <p:sp>
        <p:nvSpPr>
          <p:cNvPr id="643" name="TextBox 643"/>
          <p:cNvSpPr txBox="1">
            <a:spLocks noChangeArrowheads="1"/>
          </p:cNvSpPr>
          <p:nvPr/>
        </p:nvSpPr>
        <p:spPr bwMode="auto">
          <a:xfrm>
            <a:off x="6513514" y="4343400"/>
            <a:ext cx="10302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b="1"/>
              <a:t>300</a:t>
            </a:r>
          </a:p>
        </p:txBody>
      </p:sp>
      <p:sp>
        <p:nvSpPr>
          <p:cNvPr id="644" name="TextBox 3"/>
          <p:cNvSpPr txBox="1">
            <a:spLocks noChangeArrowheads="1"/>
          </p:cNvSpPr>
          <p:nvPr/>
        </p:nvSpPr>
        <p:spPr bwMode="auto">
          <a:xfrm>
            <a:off x="2774950" y="4354514"/>
            <a:ext cx="10287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b="1" dirty="0"/>
              <a:t>200</a:t>
            </a:r>
          </a:p>
        </p:txBody>
      </p:sp>
      <p:sp>
        <p:nvSpPr>
          <p:cNvPr id="645" name="TextBox 643"/>
          <p:cNvSpPr txBox="1">
            <a:spLocks noChangeArrowheads="1"/>
          </p:cNvSpPr>
          <p:nvPr/>
        </p:nvSpPr>
        <p:spPr bwMode="auto">
          <a:xfrm>
            <a:off x="6513514" y="4343400"/>
            <a:ext cx="10302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b="1" dirty="0"/>
              <a:t>300</a:t>
            </a:r>
          </a:p>
        </p:txBody>
      </p:sp>
      <p:sp>
        <p:nvSpPr>
          <p:cNvPr id="5136" name="TextBox 4"/>
          <p:cNvSpPr txBox="1">
            <a:spLocks noChangeArrowheads="1"/>
          </p:cNvSpPr>
          <p:nvPr/>
        </p:nvSpPr>
        <p:spPr bwMode="auto">
          <a:xfrm>
            <a:off x="2743200" y="188914"/>
            <a:ext cx="708183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en-US" b="1" dirty="0" err="1">
                <a:cs typeface="Times New Roman" panose="02020603050405020304" pitchFamily="18" charset="0"/>
              </a:rPr>
              <a:t>Toán</a:t>
            </a:r>
            <a:endParaRPr lang="en-US" altLang="en-US" b="1" dirty="0">
              <a:cs typeface="Times New Roman" panose="02020603050405020304" pitchFamily="18" charset="0"/>
            </a:endParaRPr>
          </a:p>
          <a:p>
            <a:pPr algn="ctr" eaLnBrk="1" hangingPunct="1"/>
            <a:endParaRPr lang="en-US" altLang="en-US" b="1" dirty="0">
              <a:cs typeface="Times New Roman" panose="02020603050405020304" pitchFamily="18" charset="0"/>
            </a:endParaRPr>
          </a:p>
          <a:p>
            <a:pPr algn="ctr" eaLnBrk="1" hangingPunct="1"/>
            <a:r>
              <a:rPr lang="en-US" altLang="en-US" b="1" dirty="0">
                <a:solidFill>
                  <a:srgbClr val="FF0000"/>
                </a:solidFill>
                <a:cs typeface="Times New Roman" panose="02020603050405020304" pitchFamily="18" charset="0"/>
              </a:rPr>
              <a:t>SO SÁNH CÁC SỐ TRÒN TRĂM</a:t>
            </a:r>
          </a:p>
        </p:txBody>
      </p:sp>
      <p:sp>
        <p:nvSpPr>
          <p:cNvPr id="6" name="TextBox 5"/>
          <p:cNvSpPr txBox="1">
            <a:spLocks noChangeArrowheads="1"/>
          </p:cNvSpPr>
          <p:nvPr/>
        </p:nvSpPr>
        <p:spPr bwMode="auto">
          <a:xfrm>
            <a:off x="4266887" y="4983733"/>
            <a:ext cx="106977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dirty="0"/>
              <a:t>….</a:t>
            </a:r>
          </a:p>
        </p:txBody>
      </p:sp>
      <p:sp>
        <p:nvSpPr>
          <p:cNvPr id="648" name="TextBox 647"/>
          <p:cNvSpPr txBox="1">
            <a:spLocks noChangeArrowheads="1"/>
          </p:cNvSpPr>
          <p:nvPr/>
        </p:nvSpPr>
        <p:spPr bwMode="auto">
          <a:xfrm>
            <a:off x="4266887" y="5544411"/>
            <a:ext cx="88011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dirty="0"/>
              <a:t>….</a:t>
            </a:r>
          </a:p>
        </p:txBody>
      </p:sp>
      <p:sp>
        <p:nvSpPr>
          <p:cNvPr id="649" name="TextBox 648"/>
          <p:cNvSpPr txBox="1">
            <a:spLocks noChangeArrowheads="1"/>
          </p:cNvSpPr>
          <p:nvPr/>
        </p:nvSpPr>
        <p:spPr bwMode="auto">
          <a:xfrm>
            <a:off x="4362684" y="4876801"/>
            <a:ext cx="457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sz="3600" b="1" dirty="0">
                <a:solidFill>
                  <a:srgbClr val="FF0000"/>
                </a:solidFill>
              </a:rPr>
              <a:t>&lt;</a:t>
            </a:r>
          </a:p>
        </p:txBody>
      </p:sp>
      <p:sp>
        <p:nvSpPr>
          <p:cNvPr id="650" name="TextBox 649"/>
          <p:cNvSpPr txBox="1">
            <a:spLocks noChangeArrowheads="1"/>
          </p:cNvSpPr>
          <p:nvPr/>
        </p:nvSpPr>
        <p:spPr bwMode="auto">
          <a:xfrm>
            <a:off x="4438571" y="5429273"/>
            <a:ext cx="457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sz="3600" b="1" dirty="0">
                <a:solidFill>
                  <a:srgbClr val="FF0000"/>
                </a:solidFill>
              </a:rPr>
              <a:t>&gt;</a:t>
            </a:r>
          </a:p>
        </p:txBody>
      </p:sp>
      <p:cxnSp>
        <p:nvCxnSpPr>
          <p:cNvPr id="3" name="Straight Connector 2"/>
          <p:cNvCxnSpPr/>
          <p:nvPr/>
        </p:nvCxnSpPr>
        <p:spPr>
          <a:xfrm>
            <a:off x="3694604" y="5334000"/>
            <a:ext cx="572283"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647" name="Straight Connector 646"/>
          <p:cNvCxnSpPr/>
          <p:nvPr/>
        </p:nvCxnSpPr>
        <p:spPr>
          <a:xfrm>
            <a:off x="4953000" y="5334000"/>
            <a:ext cx="571501"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651" name="Straight Connector 650"/>
          <p:cNvCxnSpPr/>
          <p:nvPr/>
        </p:nvCxnSpPr>
        <p:spPr>
          <a:xfrm>
            <a:off x="3694604" y="5910943"/>
            <a:ext cx="496396"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652" name="Straight Connector 651"/>
          <p:cNvCxnSpPr/>
          <p:nvPr/>
        </p:nvCxnSpPr>
        <p:spPr>
          <a:xfrm>
            <a:off x="4953000" y="5867400"/>
            <a:ext cx="578758" cy="0"/>
          </a:xfrm>
          <a:prstGeom prst="line">
            <a:avLst/>
          </a:prstGeom>
        </p:spPr>
        <p:style>
          <a:lnRef idx="2">
            <a:schemeClr val="accent2"/>
          </a:lnRef>
          <a:fillRef idx="0">
            <a:schemeClr val="accent2"/>
          </a:fillRef>
          <a:effectRef idx="1">
            <a:schemeClr val="accent2"/>
          </a:effectRef>
          <a:fontRef idx="minor">
            <a:schemeClr val="tx1"/>
          </a:fontRef>
        </p:style>
      </p:cxnSp>
      <p:sp>
        <p:nvSpPr>
          <p:cNvPr id="646" name="TextBox 645"/>
          <p:cNvSpPr txBox="1">
            <a:spLocks noChangeArrowheads="1"/>
          </p:cNvSpPr>
          <p:nvPr/>
        </p:nvSpPr>
        <p:spPr bwMode="auto">
          <a:xfrm>
            <a:off x="4362684" y="4337620"/>
            <a:ext cx="45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sz="3600" b="1">
                <a:solidFill>
                  <a:srgbClr val="FF0000"/>
                </a:solidFill>
              </a:rPr>
              <a:t>&lt;</a:t>
            </a:r>
          </a:p>
        </p:txBody>
      </p:sp>
    </p:spTree>
    <p:extLst>
      <p:ext uri="{BB962C8B-B14F-4D97-AF65-F5344CB8AC3E}">
        <p14:creationId xmlns:p14="http://schemas.microsoft.com/office/powerpoint/2010/main" val="2096045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randombar(horizontal)">
                                      <p:cBhvr>
                                        <p:cTn id="10" dur="500"/>
                                        <p:tgtEl>
                                          <p:spTgt spid="16"/>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149"/>
                                        </p:tgtEl>
                                        <p:attrNameLst>
                                          <p:attrName>style.visibility</p:attrName>
                                        </p:attrNameLst>
                                      </p:cBhvr>
                                      <p:to>
                                        <p:strVal val="visible"/>
                                      </p:to>
                                    </p:set>
                                    <p:animEffect transition="in" filter="randombar(horizontal)">
                                      <p:cBhvr>
                                        <p:cTn id="13" dur="500"/>
                                        <p:tgtEl>
                                          <p:spTgt spid="614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6156"/>
                                        </p:tgtEl>
                                        <p:attrNameLst>
                                          <p:attrName>style.visibility</p:attrName>
                                        </p:attrNameLst>
                                      </p:cBhvr>
                                      <p:to>
                                        <p:strVal val="visible"/>
                                      </p:to>
                                    </p:set>
                                    <p:animEffect transition="in" filter="randombar(horizontal)">
                                      <p:cBhvr>
                                        <p:cTn id="18" dur="500"/>
                                        <p:tgtEl>
                                          <p:spTgt spid="6156"/>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642"/>
                                        </p:tgtEl>
                                        <p:attrNameLst>
                                          <p:attrName>style.visibility</p:attrName>
                                        </p:attrNameLst>
                                      </p:cBhvr>
                                      <p:to>
                                        <p:strVal val="visible"/>
                                      </p:to>
                                    </p:set>
                                    <p:animEffect transition="in" filter="randombar(horizontal)">
                                      <p:cBhvr>
                                        <p:cTn id="21" dur="500"/>
                                        <p:tgtEl>
                                          <p:spTgt spid="642"/>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644"/>
                                        </p:tgtEl>
                                        <p:attrNameLst>
                                          <p:attrName>style.visibility</p:attrName>
                                        </p:attrNameLst>
                                      </p:cBhvr>
                                      <p:to>
                                        <p:strVal val="visible"/>
                                      </p:to>
                                    </p:set>
                                    <p:animEffect transition="in" filter="randombar(horizontal)">
                                      <p:cBhvr>
                                        <p:cTn id="24" dur="500"/>
                                        <p:tgtEl>
                                          <p:spTgt spid="64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6152"/>
                                        </p:tgtEl>
                                        <p:attrNameLst>
                                          <p:attrName>style.visibility</p:attrName>
                                        </p:attrNameLst>
                                      </p:cBhvr>
                                      <p:to>
                                        <p:strVal val="visible"/>
                                      </p:to>
                                    </p:set>
                                    <p:animEffect transition="in" filter="randombar(horizontal)">
                                      <p:cBhvr>
                                        <p:cTn id="29" dur="500"/>
                                        <p:tgtEl>
                                          <p:spTgt spid="6152"/>
                                        </p:tgtEl>
                                      </p:cBhvr>
                                    </p:animEffect>
                                  </p:childTnLst>
                                </p:cTn>
                              </p:par>
                              <p:par>
                                <p:cTn id="30" presetID="14" presetClass="entr" presetSubtype="10" fill="hold"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randombar(horizontal)">
                                      <p:cBhvr>
                                        <p:cTn id="32" dur="500"/>
                                        <p:tgtEl>
                                          <p:spTgt spid="28"/>
                                        </p:tgtEl>
                                      </p:cBhvr>
                                    </p:animEffect>
                                  </p:childTnLst>
                                </p:cTn>
                              </p:par>
                              <p:par>
                                <p:cTn id="33" presetID="14" presetClass="entr" presetSubtype="10" fill="hold" nodeType="with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randombar(horizontal)">
                                      <p:cBhvr>
                                        <p:cTn id="35" dur="500"/>
                                        <p:tgtEl>
                                          <p:spTgt spid="40"/>
                                        </p:tgtEl>
                                      </p:cBhvr>
                                    </p:animEffect>
                                  </p:childTnLst>
                                </p:cTn>
                              </p:par>
                              <p:par>
                                <p:cTn id="36" presetID="14" presetClass="entr" presetSubtype="10" fill="hold" nodeType="withEffect">
                                  <p:stCondLst>
                                    <p:cond delay="0"/>
                                  </p:stCondLst>
                                  <p:childTnLst>
                                    <p:set>
                                      <p:cBhvr>
                                        <p:cTn id="37" dur="1" fill="hold">
                                          <p:stCondLst>
                                            <p:cond delay="0"/>
                                          </p:stCondLst>
                                        </p:cTn>
                                        <p:tgtEl>
                                          <p:spTgt spid="162"/>
                                        </p:tgtEl>
                                        <p:attrNameLst>
                                          <p:attrName>style.visibility</p:attrName>
                                        </p:attrNameLst>
                                      </p:cBhvr>
                                      <p:to>
                                        <p:strVal val="visible"/>
                                      </p:to>
                                    </p:set>
                                    <p:animEffect transition="in" filter="randombar(horizontal)">
                                      <p:cBhvr>
                                        <p:cTn id="38" dur="500"/>
                                        <p:tgtEl>
                                          <p:spTgt spid="16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6157"/>
                                        </p:tgtEl>
                                        <p:attrNameLst>
                                          <p:attrName>style.visibility</p:attrName>
                                        </p:attrNameLst>
                                      </p:cBhvr>
                                      <p:to>
                                        <p:strVal val="visible"/>
                                      </p:to>
                                    </p:set>
                                    <p:animEffect transition="in" filter="randombar(horizontal)">
                                      <p:cBhvr>
                                        <p:cTn id="43" dur="500"/>
                                        <p:tgtEl>
                                          <p:spTgt spid="6157"/>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643"/>
                                        </p:tgtEl>
                                        <p:attrNameLst>
                                          <p:attrName>style.visibility</p:attrName>
                                        </p:attrNameLst>
                                      </p:cBhvr>
                                      <p:to>
                                        <p:strVal val="visible"/>
                                      </p:to>
                                    </p:set>
                                    <p:animEffect transition="in" filter="randombar(horizontal)">
                                      <p:cBhvr>
                                        <p:cTn id="46" dur="500"/>
                                        <p:tgtEl>
                                          <p:spTgt spid="643"/>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645"/>
                                        </p:tgtEl>
                                        <p:attrNameLst>
                                          <p:attrName>style.visibility</p:attrName>
                                        </p:attrNameLst>
                                      </p:cBhvr>
                                      <p:to>
                                        <p:strVal val="visible"/>
                                      </p:to>
                                    </p:set>
                                    <p:animEffect transition="in" filter="randombar(horizontal)">
                                      <p:cBhvr>
                                        <p:cTn id="49" dur="500"/>
                                        <p:tgtEl>
                                          <p:spTgt spid="64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2" presetClass="path" presetSubtype="0" accel="50000" decel="50000" fill="hold" grpId="1" nodeType="clickEffect">
                                  <p:stCondLst>
                                    <p:cond delay="0"/>
                                  </p:stCondLst>
                                  <p:childTnLst>
                                    <p:animMotion origin="layout" path="M -2.5E-6 3.7037E-6 L 0.07032 0.08495 " pathEditMode="relative" rAng="0" ptsTypes="AA">
                                      <p:cBhvr>
                                        <p:cTn id="53" dur="2000" fill="hold"/>
                                        <p:tgtEl>
                                          <p:spTgt spid="642"/>
                                        </p:tgtEl>
                                        <p:attrNameLst>
                                          <p:attrName>ppt_x</p:attrName>
                                          <p:attrName>ppt_y</p:attrName>
                                        </p:attrNameLst>
                                      </p:cBhvr>
                                      <p:rCtr x="3516" y="4236"/>
                                    </p:animMotion>
                                  </p:childTnLst>
                                </p:cTn>
                              </p:par>
                            </p:childTnLst>
                          </p:cTn>
                        </p:par>
                      </p:childTnLst>
                    </p:cTn>
                  </p:par>
                  <p:par>
                    <p:cTn id="54" fill="hold" nodeType="clickPar">
                      <p:stCondLst>
                        <p:cond delay="indefinite"/>
                      </p:stCondLst>
                      <p:childTnLst>
                        <p:par>
                          <p:cTn id="55" fill="hold" nodeType="withGroup">
                            <p:stCondLst>
                              <p:cond delay="0"/>
                            </p:stCondLst>
                            <p:childTnLst>
                              <p:par>
                                <p:cTn id="56" presetID="42" presetClass="path" presetSubtype="0" accel="50000" decel="50000" fill="hold" grpId="1" nodeType="clickEffect">
                                  <p:stCondLst>
                                    <p:cond delay="0"/>
                                  </p:stCondLst>
                                  <p:childTnLst>
                                    <p:animMotion origin="layout" path="M 0.0237 -0.00116 L -0.13268 0.08217 " pathEditMode="relative" rAng="0" ptsTypes="AA">
                                      <p:cBhvr>
                                        <p:cTn id="57" dur="2000" fill="hold"/>
                                        <p:tgtEl>
                                          <p:spTgt spid="643"/>
                                        </p:tgtEl>
                                        <p:attrNameLst>
                                          <p:attrName>ppt_x</p:attrName>
                                          <p:attrName>ppt_y</p:attrName>
                                        </p:attrNameLst>
                                      </p:cBhvr>
                                      <p:rCtr x="-7826" y="4167"/>
                                    </p:animMotion>
                                  </p:childTnLst>
                                </p:cTn>
                              </p:par>
                              <p:par>
                                <p:cTn id="58" presetID="2" presetClass="entr" presetSubtype="4" fill="hold" grpId="0" nodeType="withEffect">
                                  <p:stCondLst>
                                    <p:cond delay="0"/>
                                  </p:stCondLst>
                                  <p:childTnLst>
                                    <p:set>
                                      <p:cBhvr>
                                        <p:cTn id="59" dur="1" fill="hold">
                                          <p:stCondLst>
                                            <p:cond delay="0"/>
                                          </p:stCondLst>
                                        </p:cTn>
                                        <p:tgtEl>
                                          <p:spTgt spid="6"/>
                                        </p:tgtEl>
                                        <p:attrNameLst>
                                          <p:attrName>style.visibility</p:attrName>
                                        </p:attrNameLst>
                                      </p:cBhvr>
                                      <p:to>
                                        <p:strVal val="visible"/>
                                      </p:to>
                                    </p:set>
                                    <p:anim calcmode="lin" valueType="num">
                                      <p:cBhvr additive="base">
                                        <p:cTn id="60" dur="500" fill="hold"/>
                                        <p:tgtEl>
                                          <p:spTgt spid="6"/>
                                        </p:tgtEl>
                                        <p:attrNameLst>
                                          <p:attrName>ppt_x</p:attrName>
                                        </p:attrNameLst>
                                      </p:cBhvr>
                                      <p:tavLst>
                                        <p:tav tm="0">
                                          <p:val>
                                            <p:strVal val="#ppt_x"/>
                                          </p:val>
                                        </p:tav>
                                        <p:tav tm="100000">
                                          <p:val>
                                            <p:strVal val="#ppt_x"/>
                                          </p:val>
                                        </p:tav>
                                      </p:tavLst>
                                    </p:anim>
                                    <p:anim calcmode="lin" valueType="num">
                                      <p:cBhvr additive="base">
                                        <p:cTn id="6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16" presetClass="entr" presetSubtype="21" fill="hold" nodeType="click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barn(inVertical)">
                                      <p:cBhvr>
                                        <p:cTn id="66" dur="500"/>
                                        <p:tgtEl>
                                          <p:spTgt spid="3"/>
                                        </p:tgtEl>
                                      </p:cBhvr>
                                    </p:animEffect>
                                  </p:childTnLst>
                                </p:cTn>
                              </p:par>
                              <p:par>
                                <p:cTn id="67" presetID="16" presetClass="entr" presetSubtype="21" fill="hold" nodeType="withEffect">
                                  <p:stCondLst>
                                    <p:cond delay="0"/>
                                  </p:stCondLst>
                                  <p:childTnLst>
                                    <p:set>
                                      <p:cBhvr>
                                        <p:cTn id="68" dur="1" fill="hold">
                                          <p:stCondLst>
                                            <p:cond delay="0"/>
                                          </p:stCondLst>
                                        </p:cTn>
                                        <p:tgtEl>
                                          <p:spTgt spid="647"/>
                                        </p:tgtEl>
                                        <p:attrNameLst>
                                          <p:attrName>style.visibility</p:attrName>
                                        </p:attrNameLst>
                                      </p:cBhvr>
                                      <p:to>
                                        <p:strVal val="visible"/>
                                      </p:to>
                                    </p:set>
                                    <p:animEffect transition="in" filter="barn(inVertical)">
                                      <p:cBhvr>
                                        <p:cTn id="69" dur="500"/>
                                        <p:tgtEl>
                                          <p:spTgt spid="647"/>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4" presetClass="entr" presetSubtype="10" fill="hold" grpId="0" nodeType="clickEffect">
                                  <p:stCondLst>
                                    <p:cond delay="0"/>
                                  </p:stCondLst>
                                  <p:childTnLst>
                                    <p:set>
                                      <p:cBhvr>
                                        <p:cTn id="73" dur="1" fill="hold">
                                          <p:stCondLst>
                                            <p:cond delay="0"/>
                                          </p:stCondLst>
                                        </p:cTn>
                                        <p:tgtEl>
                                          <p:spTgt spid="649"/>
                                        </p:tgtEl>
                                        <p:attrNameLst>
                                          <p:attrName>style.visibility</p:attrName>
                                        </p:attrNameLst>
                                      </p:cBhvr>
                                      <p:to>
                                        <p:strVal val="visible"/>
                                      </p:to>
                                    </p:set>
                                    <p:animEffect transition="in" filter="randombar(horizontal)">
                                      <p:cBhvr>
                                        <p:cTn id="74" dur="500"/>
                                        <p:tgtEl>
                                          <p:spTgt spid="649"/>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4" presetClass="entr" presetSubtype="10" fill="hold" grpId="0" nodeType="clickEffect">
                                  <p:stCondLst>
                                    <p:cond delay="0"/>
                                  </p:stCondLst>
                                  <p:childTnLst>
                                    <p:set>
                                      <p:cBhvr>
                                        <p:cTn id="78" dur="1" fill="hold">
                                          <p:stCondLst>
                                            <p:cond delay="0"/>
                                          </p:stCondLst>
                                        </p:cTn>
                                        <p:tgtEl>
                                          <p:spTgt spid="646"/>
                                        </p:tgtEl>
                                        <p:attrNameLst>
                                          <p:attrName>style.visibility</p:attrName>
                                        </p:attrNameLst>
                                      </p:cBhvr>
                                      <p:to>
                                        <p:strVal val="visible"/>
                                      </p:to>
                                    </p:set>
                                    <p:animEffect transition="in" filter="randombar(horizontal)">
                                      <p:cBhvr>
                                        <p:cTn id="79" dur="500"/>
                                        <p:tgtEl>
                                          <p:spTgt spid="646"/>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42" presetClass="path" presetSubtype="0" accel="50000" decel="50000" fill="hold" grpId="1" nodeType="clickEffect">
                                  <p:stCondLst>
                                    <p:cond delay="0"/>
                                  </p:stCondLst>
                                  <p:childTnLst>
                                    <p:animMotion origin="layout" path="M -0.05325 0.01574 L -0.23997 0.17106 " pathEditMode="relative" rAng="0" ptsTypes="AA">
                                      <p:cBhvr>
                                        <p:cTn id="83" dur="2000" fill="hold"/>
                                        <p:tgtEl>
                                          <p:spTgt spid="645"/>
                                        </p:tgtEl>
                                        <p:attrNameLst>
                                          <p:attrName>ppt_x</p:attrName>
                                          <p:attrName>ppt_y</p:attrName>
                                        </p:attrNameLst>
                                      </p:cBhvr>
                                      <p:rCtr x="-9336" y="7755"/>
                                    </p:animMotion>
                                  </p:childTnLst>
                                </p:cTn>
                              </p:par>
                            </p:childTnLst>
                          </p:cTn>
                        </p:par>
                      </p:childTnLst>
                    </p:cTn>
                  </p:par>
                  <p:par>
                    <p:cTn id="84" fill="hold" nodeType="clickPar">
                      <p:stCondLst>
                        <p:cond delay="indefinite"/>
                      </p:stCondLst>
                      <p:childTnLst>
                        <p:par>
                          <p:cTn id="85" fill="hold" nodeType="withGroup">
                            <p:stCondLst>
                              <p:cond delay="0"/>
                            </p:stCondLst>
                            <p:childTnLst>
                              <p:par>
                                <p:cTn id="86" presetID="42" presetClass="path" presetSubtype="0" accel="50000" decel="50000" fill="hold" grpId="1" nodeType="clickEffect">
                                  <p:stCondLst>
                                    <p:cond delay="0"/>
                                  </p:stCondLst>
                                  <p:childTnLst>
                                    <p:animMotion origin="layout" path="M -1.66667E-6 3.33333E-6 L 0.17396 0.1618 " pathEditMode="relative" rAng="0" ptsTypes="AA">
                                      <p:cBhvr>
                                        <p:cTn id="87" dur="2000" fill="hold"/>
                                        <p:tgtEl>
                                          <p:spTgt spid="644"/>
                                        </p:tgtEl>
                                        <p:attrNameLst>
                                          <p:attrName>ppt_x</p:attrName>
                                          <p:attrName>ppt_y</p:attrName>
                                        </p:attrNameLst>
                                      </p:cBhvr>
                                      <p:rCtr x="8698" y="8079"/>
                                    </p:animMotion>
                                  </p:childTnLst>
                                </p:cTn>
                              </p:par>
                              <p:par>
                                <p:cTn id="88" presetID="42" presetClass="entr" presetSubtype="0" fill="hold" grpId="0" nodeType="withEffect">
                                  <p:stCondLst>
                                    <p:cond delay="0"/>
                                  </p:stCondLst>
                                  <p:childTnLst>
                                    <p:set>
                                      <p:cBhvr>
                                        <p:cTn id="89" dur="1" fill="hold">
                                          <p:stCondLst>
                                            <p:cond delay="0"/>
                                          </p:stCondLst>
                                        </p:cTn>
                                        <p:tgtEl>
                                          <p:spTgt spid="648"/>
                                        </p:tgtEl>
                                        <p:attrNameLst>
                                          <p:attrName>style.visibility</p:attrName>
                                        </p:attrNameLst>
                                      </p:cBhvr>
                                      <p:to>
                                        <p:strVal val="visible"/>
                                      </p:to>
                                    </p:set>
                                    <p:animEffect transition="in" filter="fade">
                                      <p:cBhvr>
                                        <p:cTn id="90" dur="1000"/>
                                        <p:tgtEl>
                                          <p:spTgt spid="648"/>
                                        </p:tgtEl>
                                      </p:cBhvr>
                                    </p:animEffect>
                                    <p:anim calcmode="lin" valueType="num">
                                      <p:cBhvr>
                                        <p:cTn id="91" dur="1000" fill="hold"/>
                                        <p:tgtEl>
                                          <p:spTgt spid="648"/>
                                        </p:tgtEl>
                                        <p:attrNameLst>
                                          <p:attrName>ppt_x</p:attrName>
                                        </p:attrNameLst>
                                      </p:cBhvr>
                                      <p:tavLst>
                                        <p:tav tm="0">
                                          <p:val>
                                            <p:strVal val="#ppt_x"/>
                                          </p:val>
                                        </p:tav>
                                        <p:tav tm="100000">
                                          <p:val>
                                            <p:strVal val="#ppt_x"/>
                                          </p:val>
                                        </p:tav>
                                      </p:tavLst>
                                    </p:anim>
                                    <p:anim calcmode="lin" valueType="num">
                                      <p:cBhvr>
                                        <p:cTn id="92" dur="1000" fill="hold"/>
                                        <p:tgtEl>
                                          <p:spTgt spid="648"/>
                                        </p:tgtEl>
                                        <p:attrNameLst>
                                          <p:attrName>ppt_y</p:attrName>
                                        </p:attrNameLst>
                                      </p:cBhvr>
                                      <p:tavLst>
                                        <p:tav tm="0">
                                          <p:val>
                                            <p:strVal val="#ppt_y+.1"/>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16" presetClass="entr" presetSubtype="21" fill="hold" nodeType="clickEffect">
                                  <p:stCondLst>
                                    <p:cond delay="0"/>
                                  </p:stCondLst>
                                  <p:childTnLst>
                                    <p:set>
                                      <p:cBhvr>
                                        <p:cTn id="96" dur="1" fill="hold">
                                          <p:stCondLst>
                                            <p:cond delay="0"/>
                                          </p:stCondLst>
                                        </p:cTn>
                                        <p:tgtEl>
                                          <p:spTgt spid="651"/>
                                        </p:tgtEl>
                                        <p:attrNameLst>
                                          <p:attrName>style.visibility</p:attrName>
                                        </p:attrNameLst>
                                      </p:cBhvr>
                                      <p:to>
                                        <p:strVal val="visible"/>
                                      </p:to>
                                    </p:set>
                                    <p:animEffect transition="in" filter="barn(inVertical)">
                                      <p:cBhvr>
                                        <p:cTn id="97" dur="500"/>
                                        <p:tgtEl>
                                          <p:spTgt spid="651"/>
                                        </p:tgtEl>
                                      </p:cBhvr>
                                    </p:animEffect>
                                  </p:childTnLst>
                                </p:cTn>
                              </p:par>
                              <p:par>
                                <p:cTn id="98" presetID="16" presetClass="entr" presetSubtype="21" fill="hold" nodeType="withEffect">
                                  <p:stCondLst>
                                    <p:cond delay="0"/>
                                  </p:stCondLst>
                                  <p:childTnLst>
                                    <p:set>
                                      <p:cBhvr>
                                        <p:cTn id="99" dur="1" fill="hold">
                                          <p:stCondLst>
                                            <p:cond delay="0"/>
                                          </p:stCondLst>
                                        </p:cTn>
                                        <p:tgtEl>
                                          <p:spTgt spid="652"/>
                                        </p:tgtEl>
                                        <p:attrNameLst>
                                          <p:attrName>style.visibility</p:attrName>
                                        </p:attrNameLst>
                                      </p:cBhvr>
                                      <p:to>
                                        <p:strVal val="visible"/>
                                      </p:to>
                                    </p:set>
                                    <p:animEffect transition="in" filter="barn(inVertical)">
                                      <p:cBhvr>
                                        <p:cTn id="100" dur="500"/>
                                        <p:tgtEl>
                                          <p:spTgt spid="652"/>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4" presetClass="entr" presetSubtype="10" fill="hold" grpId="0" nodeType="clickEffect">
                                  <p:stCondLst>
                                    <p:cond delay="0"/>
                                  </p:stCondLst>
                                  <p:childTnLst>
                                    <p:set>
                                      <p:cBhvr>
                                        <p:cTn id="104" dur="1" fill="hold">
                                          <p:stCondLst>
                                            <p:cond delay="0"/>
                                          </p:stCondLst>
                                        </p:cTn>
                                        <p:tgtEl>
                                          <p:spTgt spid="650"/>
                                        </p:tgtEl>
                                        <p:attrNameLst>
                                          <p:attrName>style.visibility</p:attrName>
                                        </p:attrNameLst>
                                      </p:cBhvr>
                                      <p:to>
                                        <p:strVal val="visible"/>
                                      </p:to>
                                    </p:set>
                                    <p:animEffect transition="in" filter="randombar(horizontal)">
                                      <p:cBhvr>
                                        <p:cTn id="105" dur="500"/>
                                        <p:tgtEl>
                                          <p:spTgt spid="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2" grpId="0" animBg="1"/>
      <p:bldP spid="6156" grpId="0"/>
      <p:bldP spid="6157" grpId="0"/>
      <p:bldP spid="642" grpId="0"/>
      <p:bldP spid="642" grpId="1"/>
      <p:bldP spid="643" grpId="0"/>
      <p:bldP spid="643" grpId="1"/>
      <p:bldP spid="644" grpId="0"/>
      <p:bldP spid="644" grpId="1"/>
      <p:bldP spid="645" grpId="0"/>
      <p:bldP spid="645" grpId="1"/>
      <p:bldP spid="6" grpId="0"/>
      <p:bldP spid="648" grpId="0"/>
      <p:bldP spid="649" grpId="0"/>
      <p:bldP spid="650" grpId="0"/>
      <p:bldP spid="6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9"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4763"/>
            <a:ext cx="914400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254"/>
          <p:cNvSpPr txBox="1">
            <a:spLocks noChangeArrowheads="1"/>
          </p:cNvSpPr>
          <p:nvPr/>
        </p:nvSpPr>
        <p:spPr bwMode="auto">
          <a:xfrm>
            <a:off x="1905000" y="3201988"/>
            <a:ext cx="8382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just" eaLnBrk="1" hangingPunct="1">
              <a:spcBef>
                <a:spcPct val="50000"/>
              </a:spcBef>
            </a:pPr>
            <a:r>
              <a:rPr lang="en-US" altLang="en-US" b="1">
                <a:solidFill>
                  <a:srgbClr val="0000CC"/>
                </a:solidFill>
              </a:rPr>
              <a:t>	Khi so sánh các số tròn trăm, ta so sánh các chữ số hàng trăm với nhau. Số nào có chữ số hàng trăm lớn hơn, thì số đó lớn hơn. Số nào có chữ số hàng trăm bé hơn, thì số đó bé hơn.</a:t>
            </a:r>
          </a:p>
        </p:txBody>
      </p:sp>
      <p:sp>
        <p:nvSpPr>
          <p:cNvPr id="6148" name="TextBox 4"/>
          <p:cNvSpPr txBox="1">
            <a:spLocks noChangeArrowheads="1"/>
          </p:cNvSpPr>
          <p:nvPr/>
        </p:nvSpPr>
        <p:spPr bwMode="auto">
          <a:xfrm>
            <a:off x="2514600" y="2362201"/>
            <a:ext cx="2057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sz="3600" b="1">
                <a:solidFill>
                  <a:srgbClr val="FF0000"/>
                </a:solidFill>
              </a:rPr>
              <a:t>Kết luận:</a:t>
            </a:r>
          </a:p>
        </p:txBody>
      </p:sp>
      <p:sp>
        <p:nvSpPr>
          <p:cNvPr id="6149" name="TextBox 4"/>
          <p:cNvSpPr txBox="1">
            <a:spLocks noChangeArrowheads="1"/>
          </p:cNvSpPr>
          <p:nvPr/>
        </p:nvSpPr>
        <p:spPr bwMode="auto">
          <a:xfrm>
            <a:off x="2743200" y="188914"/>
            <a:ext cx="708183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en-US" b="1" dirty="0" err="1">
                <a:cs typeface="Times New Roman" panose="02020603050405020304" pitchFamily="18" charset="0"/>
              </a:rPr>
              <a:t>Toán</a:t>
            </a:r>
            <a:endParaRPr lang="en-US" altLang="en-US" b="1" dirty="0">
              <a:cs typeface="Times New Roman" panose="02020603050405020304" pitchFamily="18" charset="0"/>
            </a:endParaRPr>
          </a:p>
          <a:p>
            <a:pPr algn="ctr" eaLnBrk="1" hangingPunct="1"/>
            <a:endParaRPr lang="en-US" altLang="en-US" b="1" dirty="0">
              <a:cs typeface="Times New Roman" panose="02020603050405020304" pitchFamily="18" charset="0"/>
            </a:endParaRPr>
          </a:p>
          <a:p>
            <a:pPr algn="ctr" eaLnBrk="1" hangingPunct="1"/>
            <a:r>
              <a:rPr lang="en-US" altLang="en-US" b="1" dirty="0">
                <a:solidFill>
                  <a:srgbClr val="FF0000"/>
                </a:solidFill>
                <a:cs typeface="Times New Roman" panose="02020603050405020304" pitchFamily="18" charset="0"/>
              </a:rPr>
              <a:t>SO SÁNH CÁC SỐ TRÒN TRĂM</a:t>
            </a:r>
          </a:p>
        </p:txBody>
      </p:sp>
    </p:spTree>
    <p:extLst>
      <p:ext uri="{BB962C8B-B14F-4D97-AF65-F5344CB8AC3E}">
        <p14:creationId xmlns:p14="http://schemas.microsoft.com/office/powerpoint/2010/main" val="39258585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9"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76200"/>
            <a:ext cx="914400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8605838" y="2359025"/>
            <a:ext cx="1524000" cy="11049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a:spLocks noChangeArrowheads="1"/>
          </p:cNvSpPr>
          <p:nvPr/>
        </p:nvSpPr>
        <p:spPr bwMode="auto">
          <a:xfrm>
            <a:off x="4814888" y="4456114"/>
            <a:ext cx="3871912" cy="1684337"/>
          </a:xfrm>
          <a:prstGeom prst="rect">
            <a:avLst/>
          </a:prstGeom>
          <a:solidFill>
            <a:srgbClr val="FFFF99"/>
          </a:solidFill>
          <a:ln w="9525">
            <a:solidFill>
              <a:schemeClr val="tx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6" name="Rectangle 8"/>
          <p:cNvSpPr>
            <a:spLocks noChangeArrowheads="1"/>
          </p:cNvSpPr>
          <p:nvPr/>
        </p:nvSpPr>
        <p:spPr bwMode="auto">
          <a:xfrm>
            <a:off x="2057400" y="4445000"/>
            <a:ext cx="2590800" cy="1682750"/>
          </a:xfrm>
          <a:prstGeom prst="rect">
            <a:avLst/>
          </a:prstGeom>
          <a:solidFill>
            <a:srgbClr val="FFFF99"/>
          </a:solidFill>
          <a:ln w="9525">
            <a:solidFill>
              <a:schemeClr val="tx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 name="Rectangle 9"/>
          <p:cNvSpPr>
            <a:spLocks noChangeArrowheads="1"/>
          </p:cNvSpPr>
          <p:nvPr/>
        </p:nvSpPr>
        <p:spPr bwMode="auto">
          <a:xfrm>
            <a:off x="5334000" y="2111376"/>
            <a:ext cx="2971800" cy="1736725"/>
          </a:xfrm>
          <a:prstGeom prst="rect">
            <a:avLst/>
          </a:prstGeom>
          <a:solidFill>
            <a:srgbClr val="D0FEB0"/>
          </a:solidFill>
          <a:ln w="9525">
            <a:solidFill>
              <a:schemeClr val="tx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8" name="Rectangle 10"/>
          <p:cNvSpPr>
            <a:spLocks noChangeArrowheads="1"/>
          </p:cNvSpPr>
          <p:nvPr/>
        </p:nvSpPr>
        <p:spPr bwMode="auto">
          <a:xfrm>
            <a:off x="3292475" y="2100264"/>
            <a:ext cx="1741488" cy="1749425"/>
          </a:xfrm>
          <a:prstGeom prst="rect">
            <a:avLst/>
          </a:prstGeom>
          <a:solidFill>
            <a:srgbClr val="D0FEB0"/>
          </a:solidFill>
          <a:ln w="9525">
            <a:solidFill>
              <a:schemeClr val="tx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9" name="Text Box 11"/>
          <p:cNvSpPr txBox="1">
            <a:spLocks noChangeArrowheads="1"/>
          </p:cNvSpPr>
          <p:nvPr/>
        </p:nvSpPr>
        <p:spPr bwMode="auto">
          <a:xfrm>
            <a:off x="4343400" y="38862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t>100 …</a:t>
            </a:r>
            <a:r>
              <a:rPr lang="en-US" altLang="en-US" sz="2400" b="1">
                <a:solidFill>
                  <a:srgbClr val="FF0000"/>
                </a:solidFill>
              </a:rPr>
              <a:t>  </a:t>
            </a:r>
            <a:r>
              <a:rPr lang="en-US" altLang="en-US" sz="2400" b="1"/>
              <a:t>200 </a:t>
            </a:r>
          </a:p>
        </p:txBody>
      </p:sp>
      <p:sp>
        <p:nvSpPr>
          <p:cNvPr id="10" name="Text Box 12"/>
          <p:cNvSpPr txBox="1">
            <a:spLocks noChangeArrowheads="1"/>
          </p:cNvSpPr>
          <p:nvPr/>
        </p:nvSpPr>
        <p:spPr bwMode="auto">
          <a:xfrm>
            <a:off x="3962400" y="61722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t>300… 500</a:t>
            </a:r>
          </a:p>
        </p:txBody>
      </p:sp>
      <p:sp>
        <p:nvSpPr>
          <p:cNvPr id="11" name="Text Box 13"/>
          <p:cNvSpPr txBox="1">
            <a:spLocks noChangeArrowheads="1"/>
          </p:cNvSpPr>
          <p:nvPr/>
        </p:nvSpPr>
        <p:spPr bwMode="auto">
          <a:xfrm>
            <a:off x="8720138" y="4868863"/>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t>300… 500</a:t>
            </a:r>
          </a:p>
        </p:txBody>
      </p:sp>
      <p:sp>
        <p:nvSpPr>
          <p:cNvPr id="12" name="Text Box 14"/>
          <p:cNvSpPr txBox="1">
            <a:spLocks noChangeArrowheads="1"/>
          </p:cNvSpPr>
          <p:nvPr/>
        </p:nvSpPr>
        <p:spPr bwMode="auto">
          <a:xfrm>
            <a:off x="8720138" y="5249863"/>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t>500… 300</a:t>
            </a:r>
          </a:p>
        </p:txBody>
      </p:sp>
      <p:sp>
        <p:nvSpPr>
          <p:cNvPr id="13" name="Text Box 15"/>
          <p:cNvSpPr txBox="1">
            <a:spLocks noChangeArrowheads="1"/>
          </p:cNvSpPr>
          <p:nvPr/>
        </p:nvSpPr>
        <p:spPr bwMode="auto">
          <a:xfrm>
            <a:off x="9253538" y="4792664"/>
            <a:ext cx="533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b="1">
                <a:solidFill>
                  <a:srgbClr val="FF0000"/>
                </a:solidFill>
                <a:latin typeface="Arial" panose="020B0604020202020204" pitchFamily="34" charset="0"/>
              </a:rPr>
              <a:t>&lt;</a:t>
            </a:r>
          </a:p>
        </p:txBody>
      </p:sp>
      <p:sp>
        <p:nvSpPr>
          <p:cNvPr id="14" name="Text Box 16"/>
          <p:cNvSpPr txBox="1">
            <a:spLocks noChangeArrowheads="1"/>
          </p:cNvSpPr>
          <p:nvPr/>
        </p:nvSpPr>
        <p:spPr bwMode="auto">
          <a:xfrm>
            <a:off x="4464844" y="6091238"/>
            <a:ext cx="533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b="1" dirty="0">
                <a:solidFill>
                  <a:srgbClr val="FF0000"/>
                </a:solidFill>
                <a:latin typeface="Arial" panose="020B0604020202020204" pitchFamily="34" charset="0"/>
              </a:rPr>
              <a:t>&lt;</a:t>
            </a:r>
          </a:p>
        </p:txBody>
      </p:sp>
      <p:sp>
        <p:nvSpPr>
          <p:cNvPr id="15" name="Text Box 17"/>
          <p:cNvSpPr txBox="1">
            <a:spLocks noChangeArrowheads="1"/>
          </p:cNvSpPr>
          <p:nvPr/>
        </p:nvSpPr>
        <p:spPr bwMode="auto">
          <a:xfrm>
            <a:off x="9144000" y="2940051"/>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a:solidFill>
                  <a:srgbClr val="FF0000"/>
                </a:solidFill>
                <a:latin typeface="Arial" panose="020B0604020202020204" pitchFamily="34" charset="0"/>
              </a:rPr>
              <a:t>&gt;</a:t>
            </a:r>
          </a:p>
        </p:txBody>
      </p:sp>
      <p:sp>
        <p:nvSpPr>
          <p:cNvPr id="16" name="Text Box 18"/>
          <p:cNvSpPr txBox="1">
            <a:spLocks noChangeArrowheads="1"/>
          </p:cNvSpPr>
          <p:nvPr/>
        </p:nvSpPr>
        <p:spPr bwMode="auto">
          <a:xfrm>
            <a:off x="8605838" y="2420938"/>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t>100… 200</a:t>
            </a:r>
          </a:p>
        </p:txBody>
      </p:sp>
      <p:sp>
        <p:nvSpPr>
          <p:cNvPr id="17" name="Text Box 20"/>
          <p:cNvSpPr txBox="1">
            <a:spLocks noChangeArrowheads="1"/>
          </p:cNvSpPr>
          <p:nvPr/>
        </p:nvSpPr>
        <p:spPr bwMode="auto">
          <a:xfrm>
            <a:off x="9253538" y="5173664"/>
            <a:ext cx="533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b="1">
                <a:solidFill>
                  <a:srgbClr val="FF0000"/>
                </a:solidFill>
                <a:latin typeface="Arial" panose="020B0604020202020204" pitchFamily="34" charset="0"/>
              </a:rPr>
              <a:t>&gt;</a:t>
            </a:r>
          </a:p>
        </p:txBody>
      </p:sp>
      <p:sp>
        <p:nvSpPr>
          <p:cNvPr id="18" name="Text Box 21"/>
          <p:cNvSpPr txBox="1">
            <a:spLocks noChangeArrowheads="1"/>
          </p:cNvSpPr>
          <p:nvPr/>
        </p:nvSpPr>
        <p:spPr bwMode="auto">
          <a:xfrm>
            <a:off x="4953000" y="3840164"/>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a:solidFill>
                  <a:srgbClr val="FF0000"/>
                </a:solidFill>
                <a:latin typeface="Arial" panose="020B0604020202020204" pitchFamily="34" charset="0"/>
              </a:rPr>
              <a:t>&lt;</a:t>
            </a:r>
          </a:p>
        </p:txBody>
      </p:sp>
      <p:grpSp>
        <p:nvGrpSpPr>
          <p:cNvPr id="3" name="Group 22"/>
          <p:cNvGrpSpPr>
            <a:grpSpLocks/>
          </p:cNvGrpSpPr>
          <p:nvPr/>
        </p:nvGrpSpPr>
        <p:grpSpPr bwMode="auto">
          <a:xfrm rot="969154" flipV="1">
            <a:off x="3517976" y="2393243"/>
            <a:ext cx="1290152" cy="1225644"/>
            <a:chOff x="864" y="1152"/>
            <a:chExt cx="2880" cy="2880"/>
          </a:xfrm>
          <a:solidFill>
            <a:srgbClr val="FFC000"/>
          </a:solidFill>
        </p:grpSpPr>
        <p:grpSp>
          <p:nvGrpSpPr>
            <p:cNvPr id="4" name="Group 23"/>
            <p:cNvGrpSpPr>
              <a:grpSpLocks/>
            </p:cNvGrpSpPr>
            <p:nvPr/>
          </p:nvGrpSpPr>
          <p:grpSpPr bwMode="auto">
            <a:xfrm>
              <a:off x="864" y="1152"/>
              <a:ext cx="2880" cy="288"/>
              <a:chOff x="864" y="1152"/>
              <a:chExt cx="2880" cy="288"/>
            </a:xfrm>
            <a:grpFill/>
          </p:grpSpPr>
          <p:sp>
            <p:nvSpPr>
              <p:cNvPr id="132" name="Rectangle 24"/>
              <p:cNvSpPr>
                <a:spLocks noChangeArrowheads="1"/>
              </p:cNvSpPr>
              <p:nvPr/>
            </p:nvSpPr>
            <p:spPr bwMode="auto">
              <a:xfrm>
                <a:off x="86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33" name="Rectangle 25"/>
              <p:cNvSpPr>
                <a:spLocks noChangeArrowheads="1"/>
              </p:cNvSpPr>
              <p:nvPr/>
            </p:nvSpPr>
            <p:spPr bwMode="auto">
              <a:xfrm>
                <a:off x="115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34" name="Rectangle 26"/>
              <p:cNvSpPr>
                <a:spLocks noChangeArrowheads="1"/>
              </p:cNvSpPr>
              <p:nvPr/>
            </p:nvSpPr>
            <p:spPr bwMode="auto">
              <a:xfrm>
                <a:off x="144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35" name="Rectangle 27"/>
              <p:cNvSpPr>
                <a:spLocks noChangeArrowheads="1"/>
              </p:cNvSpPr>
              <p:nvPr/>
            </p:nvSpPr>
            <p:spPr bwMode="auto">
              <a:xfrm>
                <a:off x="172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36" name="Rectangle 28"/>
              <p:cNvSpPr>
                <a:spLocks noChangeArrowheads="1"/>
              </p:cNvSpPr>
              <p:nvPr/>
            </p:nvSpPr>
            <p:spPr bwMode="auto">
              <a:xfrm>
                <a:off x="201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37" name="Rectangle 29"/>
              <p:cNvSpPr>
                <a:spLocks noChangeArrowheads="1"/>
              </p:cNvSpPr>
              <p:nvPr/>
            </p:nvSpPr>
            <p:spPr bwMode="auto">
              <a:xfrm>
                <a:off x="230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38" name="Rectangle 30"/>
              <p:cNvSpPr>
                <a:spLocks noChangeArrowheads="1"/>
              </p:cNvSpPr>
              <p:nvPr/>
            </p:nvSpPr>
            <p:spPr bwMode="auto">
              <a:xfrm>
                <a:off x="259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39" name="Rectangle 31"/>
              <p:cNvSpPr>
                <a:spLocks noChangeArrowheads="1"/>
              </p:cNvSpPr>
              <p:nvPr/>
            </p:nvSpPr>
            <p:spPr bwMode="auto">
              <a:xfrm>
                <a:off x="288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40" name="Rectangle 32"/>
              <p:cNvSpPr>
                <a:spLocks noChangeArrowheads="1"/>
              </p:cNvSpPr>
              <p:nvPr/>
            </p:nvSpPr>
            <p:spPr bwMode="auto">
              <a:xfrm>
                <a:off x="316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41" name="Rectangle 33"/>
              <p:cNvSpPr>
                <a:spLocks noChangeArrowheads="1"/>
              </p:cNvSpPr>
              <p:nvPr/>
            </p:nvSpPr>
            <p:spPr bwMode="auto">
              <a:xfrm>
                <a:off x="345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9" name="Group 34"/>
            <p:cNvGrpSpPr>
              <a:grpSpLocks/>
            </p:cNvGrpSpPr>
            <p:nvPr/>
          </p:nvGrpSpPr>
          <p:grpSpPr bwMode="auto">
            <a:xfrm>
              <a:off x="864" y="1440"/>
              <a:ext cx="2880" cy="288"/>
              <a:chOff x="864" y="1152"/>
              <a:chExt cx="2880" cy="288"/>
            </a:xfrm>
            <a:grpFill/>
          </p:grpSpPr>
          <p:sp>
            <p:nvSpPr>
              <p:cNvPr id="122" name="Rectangle 35"/>
              <p:cNvSpPr>
                <a:spLocks noChangeArrowheads="1"/>
              </p:cNvSpPr>
              <p:nvPr/>
            </p:nvSpPr>
            <p:spPr bwMode="auto">
              <a:xfrm>
                <a:off x="86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3" name="Rectangle 36"/>
              <p:cNvSpPr>
                <a:spLocks noChangeArrowheads="1"/>
              </p:cNvSpPr>
              <p:nvPr/>
            </p:nvSpPr>
            <p:spPr bwMode="auto">
              <a:xfrm>
                <a:off x="115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4" name="Rectangle 37"/>
              <p:cNvSpPr>
                <a:spLocks noChangeArrowheads="1"/>
              </p:cNvSpPr>
              <p:nvPr/>
            </p:nvSpPr>
            <p:spPr bwMode="auto">
              <a:xfrm>
                <a:off x="144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5" name="Rectangle 38"/>
              <p:cNvSpPr>
                <a:spLocks noChangeArrowheads="1"/>
              </p:cNvSpPr>
              <p:nvPr/>
            </p:nvSpPr>
            <p:spPr bwMode="auto">
              <a:xfrm>
                <a:off x="172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6" name="Rectangle 39"/>
              <p:cNvSpPr>
                <a:spLocks noChangeArrowheads="1"/>
              </p:cNvSpPr>
              <p:nvPr/>
            </p:nvSpPr>
            <p:spPr bwMode="auto">
              <a:xfrm>
                <a:off x="201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7" name="Rectangle 40"/>
              <p:cNvSpPr>
                <a:spLocks noChangeArrowheads="1"/>
              </p:cNvSpPr>
              <p:nvPr/>
            </p:nvSpPr>
            <p:spPr bwMode="auto">
              <a:xfrm>
                <a:off x="230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8" name="Rectangle 41"/>
              <p:cNvSpPr>
                <a:spLocks noChangeArrowheads="1"/>
              </p:cNvSpPr>
              <p:nvPr/>
            </p:nvSpPr>
            <p:spPr bwMode="auto">
              <a:xfrm>
                <a:off x="259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9" name="Rectangle 42"/>
              <p:cNvSpPr>
                <a:spLocks noChangeArrowheads="1"/>
              </p:cNvSpPr>
              <p:nvPr/>
            </p:nvSpPr>
            <p:spPr bwMode="auto">
              <a:xfrm>
                <a:off x="288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30" name="Rectangle 43"/>
              <p:cNvSpPr>
                <a:spLocks noChangeArrowheads="1"/>
              </p:cNvSpPr>
              <p:nvPr/>
            </p:nvSpPr>
            <p:spPr bwMode="auto">
              <a:xfrm>
                <a:off x="316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31" name="Rectangle 44"/>
              <p:cNvSpPr>
                <a:spLocks noChangeArrowheads="1"/>
              </p:cNvSpPr>
              <p:nvPr/>
            </p:nvSpPr>
            <p:spPr bwMode="auto">
              <a:xfrm>
                <a:off x="345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0" name="Group 45"/>
            <p:cNvGrpSpPr>
              <a:grpSpLocks/>
            </p:cNvGrpSpPr>
            <p:nvPr/>
          </p:nvGrpSpPr>
          <p:grpSpPr bwMode="auto">
            <a:xfrm>
              <a:off x="864" y="1728"/>
              <a:ext cx="2880" cy="288"/>
              <a:chOff x="864" y="1152"/>
              <a:chExt cx="2880" cy="288"/>
            </a:xfrm>
            <a:grpFill/>
          </p:grpSpPr>
          <p:sp>
            <p:nvSpPr>
              <p:cNvPr id="112" name="Rectangle 46"/>
              <p:cNvSpPr>
                <a:spLocks noChangeArrowheads="1"/>
              </p:cNvSpPr>
              <p:nvPr/>
            </p:nvSpPr>
            <p:spPr bwMode="auto">
              <a:xfrm>
                <a:off x="86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3" name="Rectangle 47"/>
              <p:cNvSpPr>
                <a:spLocks noChangeArrowheads="1"/>
              </p:cNvSpPr>
              <p:nvPr/>
            </p:nvSpPr>
            <p:spPr bwMode="auto">
              <a:xfrm>
                <a:off x="115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4" name="Rectangle 48"/>
              <p:cNvSpPr>
                <a:spLocks noChangeArrowheads="1"/>
              </p:cNvSpPr>
              <p:nvPr/>
            </p:nvSpPr>
            <p:spPr bwMode="auto">
              <a:xfrm>
                <a:off x="144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5" name="Rectangle 49"/>
              <p:cNvSpPr>
                <a:spLocks noChangeArrowheads="1"/>
              </p:cNvSpPr>
              <p:nvPr/>
            </p:nvSpPr>
            <p:spPr bwMode="auto">
              <a:xfrm>
                <a:off x="172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6" name="Rectangle 50"/>
              <p:cNvSpPr>
                <a:spLocks noChangeArrowheads="1"/>
              </p:cNvSpPr>
              <p:nvPr/>
            </p:nvSpPr>
            <p:spPr bwMode="auto">
              <a:xfrm>
                <a:off x="201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7" name="Rectangle 51"/>
              <p:cNvSpPr>
                <a:spLocks noChangeArrowheads="1"/>
              </p:cNvSpPr>
              <p:nvPr/>
            </p:nvSpPr>
            <p:spPr bwMode="auto">
              <a:xfrm>
                <a:off x="230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8" name="Rectangle 52"/>
              <p:cNvSpPr>
                <a:spLocks noChangeArrowheads="1"/>
              </p:cNvSpPr>
              <p:nvPr/>
            </p:nvSpPr>
            <p:spPr bwMode="auto">
              <a:xfrm>
                <a:off x="259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9" name="Rectangle 53"/>
              <p:cNvSpPr>
                <a:spLocks noChangeArrowheads="1"/>
              </p:cNvSpPr>
              <p:nvPr/>
            </p:nvSpPr>
            <p:spPr bwMode="auto">
              <a:xfrm>
                <a:off x="288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0" name="Rectangle 54"/>
              <p:cNvSpPr>
                <a:spLocks noChangeArrowheads="1"/>
              </p:cNvSpPr>
              <p:nvPr/>
            </p:nvSpPr>
            <p:spPr bwMode="auto">
              <a:xfrm>
                <a:off x="316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1" name="Rectangle 55"/>
              <p:cNvSpPr>
                <a:spLocks noChangeArrowheads="1"/>
              </p:cNvSpPr>
              <p:nvPr/>
            </p:nvSpPr>
            <p:spPr bwMode="auto">
              <a:xfrm>
                <a:off x="345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1" name="Group 56"/>
            <p:cNvGrpSpPr>
              <a:grpSpLocks/>
            </p:cNvGrpSpPr>
            <p:nvPr/>
          </p:nvGrpSpPr>
          <p:grpSpPr bwMode="auto">
            <a:xfrm>
              <a:off x="864" y="2016"/>
              <a:ext cx="2880" cy="288"/>
              <a:chOff x="864" y="1152"/>
              <a:chExt cx="2880" cy="288"/>
            </a:xfrm>
            <a:grpFill/>
          </p:grpSpPr>
          <p:sp>
            <p:nvSpPr>
              <p:cNvPr id="102" name="Rectangle 57"/>
              <p:cNvSpPr>
                <a:spLocks noChangeArrowheads="1"/>
              </p:cNvSpPr>
              <p:nvPr/>
            </p:nvSpPr>
            <p:spPr bwMode="auto">
              <a:xfrm>
                <a:off x="86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 name="Rectangle 58"/>
              <p:cNvSpPr>
                <a:spLocks noChangeArrowheads="1"/>
              </p:cNvSpPr>
              <p:nvPr/>
            </p:nvSpPr>
            <p:spPr bwMode="auto">
              <a:xfrm>
                <a:off x="115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 name="Rectangle 59"/>
              <p:cNvSpPr>
                <a:spLocks noChangeArrowheads="1"/>
              </p:cNvSpPr>
              <p:nvPr/>
            </p:nvSpPr>
            <p:spPr bwMode="auto">
              <a:xfrm>
                <a:off x="144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5" name="Rectangle 60"/>
              <p:cNvSpPr>
                <a:spLocks noChangeArrowheads="1"/>
              </p:cNvSpPr>
              <p:nvPr/>
            </p:nvSpPr>
            <p:spPr bwMode="auto">
              <a:xfrm>
                <a:off x="172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6" name="Rectangle 61"/>
              <p:cNvSpPr>
                <a:spLocks noChangeArrowheads="1"/>
              </p:cNvSpPr>
              <p:nvPr/>
            </p:nvSpPr>
            <p:spPr bwMode="auto">
              <a:xfrm>
                <a:off x="201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7" name="Rectangle 62"/>
              <p:cNvSpPr>
                <a:spLocks noChangeArrowheads="1"/>
              </p:cNvSpPr>
              <p:nvPr/>
            </p:nvSpPr>
            <p:spPr bwMode="auto">
              <a:xfrm>
                <a:off x="230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8" name="Rectangle 63"/>
              <p:cNvSpPr>
                <a:spLocks noChangeArrowheads="1"/>
              </p:cNvSpPr>
              <p:nvPr/>
            </p:nvSpPr>
            <p:spPr bwMode="auto">
              <a:xfrm>
                <a:off x="259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9" name="Rectangle 64"/>
              <p:cNvSpPr>
                <a:spLocks noChangeArrowheads="1"/>
              </p:cNvSpPr>
              <p:nvPr/>
            </p:nvSpPr>
            <p:spPr bwMode="auto">
              <a:xfrm>
                <a:off x="288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0" name="Rectangle 65"/>
              <p:cNvSpPr>
                <a:spLocks noChangeArrowheads="1"/>
              </p:cNvSpPr>
              <p:nvPr/>
            </p:nvSpPr>
            <p:spPr bwMode="auto">
              <a:xfrm>
                <a:off x="316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1" name="Rectangle 66"/>
              <p:cNvSpPr>
                <a:spLocks noChangeArrowheads="1"/>
              </p:cNvSpPr>
              <p:nvPr/>
            </p:nvSpPr>
            <p:spPr bwMode="auto">
              <a:xfrm>
                <a:off x="345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2" name="Group 67"/>
            <p:cNvGrpSpPr>
              <a:grpSpLocks/>
            </p:cNvGrpSpPr>
            <p:nvPr/>
          </p:nvGrpSpPr>
          <p:grpSpPr bwMode="auto">
            <a:xfrm>
              <a:off x="864" y="2304"/>
              <a:ext cx="2880" cy="288"/>
              <a:chOff x="864" y="1152"/>
              <a:chExt cx="2880" cy="288"/>
            </a:xfrm>
            <a:grpFill/>
          </p:grpSpPr>
          <p:sp>
            <p:nvSpPr>
              <p:cNvPr id="92" name="Rectangle 68"/>
              <p:cNvSpPr>
                <a:spLocks noChangeArrowheads="1"/>
              </p:cNvSpPr>
              <p:nvPr/>
            </p:nvSpPr>
            <p:spPr bwMode="auto">
              <a:xfrm>
                <a:off x="86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3" name="Rectangle 69"/>
              <p:cNvSpPr>
                <a:spLocks noChangeArrowheads="1"/>
              </p:cNvSpPr>
              <p:nvPr/>
            </p:nvSpPr>
            <p:spPr bwMode="auto">
              <a:xfrm>
                <a:off x="115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4" name="Rectangle 70"/>
              <p:cNvSpPr>
                <a:spLocks noChangeArrowheads="1"/>
              </p:cNvSpPr>
              <p:nvPr/>
            </p:nvSpPr>
            <p:spPr bwMode="auto">
              <a:xfrm>
                <a:off x="144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5" name="Rectangle 71"/>
              <p:cNvSpPr>
                <a:spLocks noChangeArrowheads="1"/>
              </p:cNvSpPr>
              <p:nvPr/>
            </p:nvSpPr>
            <p:spPr bwMode="auto">
              <a:xfrm>
                <a:off x="172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6" name="Rectangle 72"/>
              <p:cNvSpPr>
                <a:spLocks noChangeArrowheads="1"/>
              </p:cNvSpPr>
              <p:nvPr/>
            </p:nvSpPr>
            <p:spPr bwMode="auto">
              <a:xfrm>
                <a:off x="201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7" name="Rectangle 73"/>
              <p:cNvSpPr>
                <a:spLocks noChangeArrowheads="1"/>
              </p:cNvSpPr>
              <p:nvPr/>
            </p:nvSpPr>
            <p:spPr bwMode="auto">
              <a:xfrm>
                <a:off x="230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8" name="Rectangle 74"/>
              <p:cNvSpPr>
                <a:spLocks noChangeArrowheads="1"/>
              </p:cNvSpPr>
              <p:nvPr/>
            </p:nvSpPr>
            <p:spPr bwMode="auto">
              <a:xfrm>
                <a:off x="259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9" name="Rectangle 75"/>
              <p:cNvSpPr>
                <a:spLocks noChangeArrowheads="1"/>
              </p:cNvSpPr>
              <p:nvPr/>
            </p:nvSpPr>
            <p:spPr bwMode="auto">
              <a:xfrm>
                <a:off x="288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0" name="Rectangle 76"/>
              <p:cNvSpPr>
                <a:spLocks noChangeArrowheads="1"/>
              </p:cNvSpPr>
              <p:nvPr/>
            </p:nvSpPr>
            <p:spPr bwMode="auto">
              <a:xfrm>
                <a:off x="316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1" name="Rectangle 77"/>
              <p:cNvSpPr>
                <a:spLocks noChangeArrowheads="1"/>
              </p:cNvSpPr>
              <p:nvPr/>
            </p:nvSpPr>
            <p:spPr bwMode="auto">
              <a:xfrm>
                <a:off x="345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3" name="Group 78"/>
            <p:cNvGrpSpPr>
              <a:grpSpLocks/>
            </p:cNvGrpSpPr>
            <p:nvPr/>
          </p:nvGrpSpPr>
          <p:grpSpPr bwMode="auto">
            <a:xfrm>
              <a:off x="864" y="2592"/>
              <a:ext cx="2880" cy="288"/>
              <a:chOff x="864" y="1152"/>
              <a:chExt cx="2880" cy="288"/>
            </a:xfrm>
            <a:grpFill/>
          </p:grpSpPr>
          <p:sp>
            <p:nvSpPr>
              <p:cNvPr id="82" name="Rectangle 79"/>
              <p:cNvSpPr>
                <a:spLocks noChangeArrowheads="1"/>
              </p:cNvSpPr>
              <p:nvPr/>
            </p:nvSpPr>
            <p:spPr bwMode="auto">
              <a:xfrm>
                <a:off x="86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3" name="Rectangle 80"/>
              <p:cNvSpPr>
                <a:spLocks noChangeArrowheads="1"/>
              </p:cNvSpPr>
              <p:nvPr/>
            </p:nvSpPr>
            <p:spPr bwMode="auto">
              <a:xfrm>
                <a:off x="115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4" name="Rectangle 81"/>
              <p:cNvSpPr>
                <a:spLocks noChangeArrowheads="1"/>
              </p:cNvSpPr>
              <p:nvPr/>
            </p:nvSpPr>
            <p:spPr bwMode="auto">
              <a:xfrm>
                <a:off x="144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5" name="Rectangle 82"/>
              <p:cNvSpPr>
                <a:spLocks noChangeArrowheads="1"/>
              </p:cNvSpPr>
              <p:nvPr/>
            </p:nvSpPr>
            <p:spPr bwMode="auto">
              <a:xfrm>
                <a:off x="172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6" name="Rectangle 83"/>
              <p:cNvSpPr>
                <a:spLocks noChangeArrowheads="1"/>
              </p:cNvSpPr>
              <p:nvPr/>
            </p:nvSpPr>
            <p:spPr bwMode="auto">
              <a:xfrm>
                <a:off x="201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7" name="Rectangle 84"/>
              <p:cNvSpPr>
                <a:spLocks noChangeArrowheads="1"/>
              </p:cNvSpPr>
              <p:nvPr/>
            </p:nvSpPr>
            <p:spPr bwMode="auto">
              <a:xfrm>
                <a:off x="230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8" name="Rectangle 85"/>
              <p:cNvSpPr>
                <a:spLocks noChangeArrowheads="1"/>
              </p:cNvSpPr>
              <p:nvPr/>
            </p:nvSpPr>
            <p:spPr bwMode="auto">
              <a:xfrm>
                <a:off x="259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9" name="Rectangle 86"/>
              <p:cNvSpPr>
                <a:spLocks noChangeArrowheads="1"/>
              </p:cNvSpPr>
              <p:nvPr/>
            </p:nvSpPr>
            <p:spPr bwMode="auto">
              <a:xfrm>
                <a:off x="288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0" name="Rectangle 87"/>
              <p:cNvSpPr>
                <a:spLocks noChangeArrowheads="1"/>
              </p:cNvSpPr>
              <p:nvPr/>
            </p:nvSpPr>
            <p:spPr bwMode="auto">
              <a:xfrm>
                <a:off x="316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1" name="Rectangle 88"/>
              <p:cNvSpPr>
                <a:spLocks noChangeArrowheads="1"/>
              </p:cNvSpPr>
              <p:nvPr/>
            </p:nvSpPr>
            <p:spPr bwMode="auto">
              <a:xfrm>
                <a:off x="345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4" name="Group 89"/>
            <p:cNvGrpSpPr>
              <a:grpSpLocks/>
            </p:cNvGrpSpPr>
            <p:nvPr/>
          </p:nvGrpSpPr>
          <p:grpSpPr bwMode="auto">
            <a:xfrm>
              <a:off x="864" y="2880"/>
              <a:ext cx="2880" cy="288"/>
              <a:chOff x="864" y="1152"/>
              <a:chExt cx="2880" cy="288"/>
            </a:xfrm>
            <a:grpFill/>
          </p:grpSpPr>
          <p:sp>
            <p:nvSpPr>
              <p:cNvPr id="72" name="Rectangle 90"/>
              <p:cNvSpPr>
                <a:spLocks noChangeArrowheads="1"/>
              </p:cNvSpPr>
              <p:nvPr/>
            </p:nvSpPr>
            <p:spPr bwMode="auto">
              <a:xfrm>
                <a:off x="86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3" name="Rectangle 91"/>
              <p:cNvSpPr>
                <a:spLocks noChangeArrowheads="1"/>
              </p:cNvSpPr>
              <p:nvPr/>
            </p:nvSpPr>
            <p:spPr bwMode="auto">
              <a:xfrm>
                <a:off x="115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4" name="Rectangle 92"/>
              <p:cNvSpPr>
                <a:spLocks noChangeArrowheads="1"/>
              </p:cNvSpPr>
              <p:nvPr/>
            </p:nvSpPr>
            <p:spPr bwMode="auto">
              <a:xfrm>
                <a:off x="144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5" name="Rectangle 93"/>
              <p:cNvSpPr>
                <a:spLocks noChangeArrowheads="1"/>
              </p:cNvSpPr>
              <p:nvPr/>
            </p:nvSpPr>
            <p:spPr bwMode="auto">
              <a:xfrm>
                <a:off x="172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6" name="Rectangle 94"/>
              <p:cNvSpPr>
                <a:spLocks noChangeArrowheads="1"/>
              </p:cNvSpPr>
              <p:nvPr/>
            </p:nvSpPr>
            <p:spPr bwMode="auto">
              <a:xfrm>
                <a:off x="201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7" name="Rectangle 95"/>
              <p:cNvSpPr>
                <a:spLocks noChangeArrowheads="1"/>
              </p:cNvSpPr>
              <p:nvPr/>
            </p:nvSpPr>
            <p:spPr bwMode="auto">
              <a:xfrm>
                <a:off x="230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8" name="Rectangle 96"/>
              <p:cNvSpPr>
                <a:spLocks noChangeArrowheads="1"/>
              </p:cNvSpPr>
              <p:nvPr/>
            </p:nvSpPr>
            <p:spPr bwMode="auto">
              <a:xfrm>
                <a:off x="259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9" name="Rectangle 97"/>
              <p:cNvSpPr>
                <a:spLocks noChangeArrowheads="1"/>
              </p:cNvSpPr>
              <p:nvPr/>
            </p:nvSpPr>
            <p:spPr bwMode="auto">
              <a:xfrm>
                <a:off x="288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0" name="Rectangle 98"/>
              <p:cNvSpPr>
                <a:spLocks noChangeArrowheads="1"/>
              </p:cNvSpPr>
              <p:nvPr/>
            </p:nvSpPr>
            <p:spPr bwMode="auto">
              <a:xfrm>
                <a:off x="316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1" name="Rectangle 99"/>
              <p:cNvSpPr>
                <a:spLocks noChangeArrowheads="1"/>
              </p:cNvSpPr>
              <p:nvPr/>
            </p:nvSpPr>
            <p:spPr bwMode="auto">
              <a:xfrm>
                <a:off x="345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5" name="Group 100"/>
            <p:cNvGrpSpPr>
              <a:grpSpLocks/>
            </p:cNvGrpSpPr>
            <p:nvPr/>
          </p:nvGrpSpPr>
          <p:grpSpPr bwMode="auto">
            <a:xfrm>
              <a:off x="864" y="3168"/>
              <a:ext cx="2880" cy="288"/>
              <a:chOff x="864" y="1152"/>
              <a:chExt cx="2880" cy="288"/>
            </a:xfrm>
            <a:grpFill/>
          </p:grpSpPr>
          <p:sp>
            <p:nvSpPr>
              <p:cNvPr id="62" name="Rectangle 101"/>
              <p:cNvSpPr>
                <a:spLocks noChangeArrowheads="1"/>
              </p:cNvSpPr>
              <p:nvPr/>
            </p:nvSpPr>
            <p:spPr bwMode="auto">
              <a:xfrm>
                <a:off x="86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3" name="Rectangle 102"/>
              <p:cNvSpPr>
                <a:spLocks noChangeArrowheads="1"/>
              </p:cNvSpPr>
              <p:nvPr/>
            </p:nvSpPr>
            <p:spPr bwMode="auto">
              <a:xfrm>
                <a:off x="115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4" name="Rectangle 103"/>
              <p:cNvSpPr>
                <a:spLocks noChangeArrowheads="1"/>
              </p:cNvSpPr>
              <p:nvPr/>
            </p:nvSpPr>
            <p:spPr bwMode="auto">
              <a:xfrm>
                <a:off x="144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5" name="Rectangle 104"/>
              <p:cNvSpPr>
                <a:spLocks noChangeArrowheads="1"/>
              </p:cNvSpPr>
              <p:nvPr/>
            </p:nvSpPr>
            <p:spPr bwMode="auto">
              <a:xfrm>
                <a:off x="172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6" name="Rectangle 105"/>
              <p:cNvSpPr>
                <a:spLocks noChangeArrowheads="1"/>
              </p:cNvSpPr>
              <p:nvPr/>
            </p:nvSpPr>
            <p:spPr bwMode="auto">
              <a:xfrm>
                <a:off x="201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7" name="Rectangle 106"/>
              <p:cNvSpPr>
                <a:spLocks noChangeArrowheads="1"/>
              </p:cNvSpPr>
              <p:nvPr/>
            </p:nvSpPr>
            <p:spPr bwMode="auto">
              <a:xfrm>
                <a:off x="230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8" name="Rectangle 107"/>
              <p:cNvSpPr>
                <a:spLocks noChangeArrowheads="1"/>
              </p:cNvSpPr>
              <p:nvPr/>
            </p:nvSpPr>
            <p:spPr bwMode="auto">
              <a:xfrm>
                <a:off x="259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9" name="Rectangle 108"/>
              <p:cNvSpPr>
                <a:spLocks noChangeArrowheads="1"/>
              </p:cNvSpPr>
              <p:nvPr/>
            </p:nvSpPr>
            <p:spPr bwMode="auto">
              <a:xfrm>
                <a:off x="288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0" name="Rectangle 109"/>
              <p:cNvSpPr>
                <a:spLocks noChangeArrowheads="1"/>
              </p:cNvSpPr>
              <p:nvPr/>
            </p:nvSpPr>
            <p:spPr bwMode="auto">
              <a:xfrm>
                <a:off x="316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1" name="Rectangle 110"/>
              <p:cNvSpPr>
                <a:spLocks noChangeArrowheads="1"/>
              </p:cNvSpPr>
              <p:nvPr/>
            </p:nvSpPr>
            <p:spPr bwMode="auto">
              <a:xfrm>
                <a:off x="345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6" name="Group 111"/>
            <p:cNvGrpSpPr>
              <a:grpSpLocks/>
            </p:cNvGrpSpPr>
            <p:nvPr/>
          </p:nvGrpSpPr>
          <p:grpSpPr bwMode="auto">
            <a:xfrm>
              <a:off x="864" y="3456"/>
              <a:ext cx="2880" cy="288"/>
              <a:chOff x="864" y="1152"/>
              <a:chExt cx="2880" cy="288"/>
            </a:xfrm>
            <a:grpFill/>
          </p:grpSpPr>
          <p:sp>
            <p:nvSpPr>
              <p:cNvPr id="52" name="Rectangle 112"/>
              <p:cNvSpPr>
                <a:spLocks noChangeArrowheads="1"/>
              </p:cNvSpPr>
              <p:nvPr/>
            </p:nvSpPr>
            <p:spPr bwMode="auto">
              <a:xfrm>
                <a:off x="86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3" name="Rectangle 113"/>
              <p:cNvSpPr>
                <a:spLocks noChangeArrowheads="1"/>
              </p:cNvSpPr>
              <p:nvPr/>
            </p:nvSpPr>
            <p:spPr bwMode="auto">
              <a:xfrm>
                <a:off x="115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4" name="Rectangle 114"/>
              <p:cNvSpPr>
                <a:spLocks noChangeArrowheads="1"/>
              </p:cNvSpPr>
              <p:nvPr/>
            </p:nvSpPr>
            <p:spPr bwMode="auto">
              <a:xfrm>
                <a:off x="144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5" name="Rectangle 115"/>
              <p:cNvSpPr>
                <a:spLocks noChangeArrowheads="1"/>
              </p:cNvSpPr>
              <p:nvPr/>
            </p:nvSpPr>
            <p:spPr bwMode="auto">
              <a:xfrm>
                <a:off x="172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6" name="Rectangle 116"/>
              <p:cNvSpPr>
                <a:spLocks noChangeArrowheads="1"/>
              </p:cNvSpPr>
              <p:nvPr/>
            </p:nvSpPr>
            <p:spPr bwMode="auto">
              <a:xfrm>
                <a:off x="201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7" name="Rectangle 117"/>
              <p:cNvSpPr>
                <a:spLocks noChangeArrowheads="1"/>
              </p:cNvSpPr>
              <p:nvPr/>
            </p:nvSpPr>
            <p:spPr bwMode="auto">
              <a:xfrm>
                <a:off x="230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8" name="Rectangle 118"/>
              <p:cNvSpPr>
                <a:spLocks noChangeArrowheads="1"/>
              </p:cNvSpPr>
              <p:nvPr/>
            </p:nvSpPr>
            <p:spPr bwMode="auto">
              <a:xfrm>
                <a:off x="259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9" name="Rectangle 119"/>
              <p:cNvSpPr>
                <a:spLocks noChangeArrowheads="1"/>
              </p:cNvSpPr>
              <p:nvPr/>
            </p:nvSpPr>
            <p:spPr bwMode="auto">
              <a:xfrm>
                <a:off x="288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0" name="Rectangle 120"/>
              <p:cNvSpPr>
                <a:spLocks noChangeArrowheads="1"/>
              </p:cNvSpPr>
              <p:nvPr/>
            </p:nvSpPr>
            <p:spPr bwMode="auto">
              <a:xfrm>
                <a:off x="316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1" name="Rectangle 121"/>
              <p:cNvSpPr>
                <a:spLocks noChangeArrowheads="1"/>
              </p:cNvSpPr>
              <p:nvPr/>
            </p:nvSpPr>
            <p:spPr bwMode="auto">
              <a:xfrm>
                <a:off x="345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7" name="Group 122"/>
            <p:cNvGrpSpPr>
              <a:grpSpLocks/>
            </p:cNvGrpSpPr>
            <p:nvPr/>
          </p:nvGrpSpPr>
          <p:grpSpPr bwMode="auto">
            <a:xfrm>
              <a:off x="864" y="3744"/>
              <a:ext cx="2880" cy="288"/>
              <a:chOff x="864" y="1152"/>
              <a:chExt cx="2880" cy="288"/>
            </a:xfrm>
            <a:grpFill/>
          </p:grpSpPr>
          <p:sp>
            <p:nvSpPr>
              <p:cNvPr id="42" name="Rectangle 123"/>
              <p:cNvSpPr>
                <a:spLocks noChangeArrowheads="1"/>
              </p:cNvSpPr>
              <p:nvPr/>
            </p:nvSpPr>
            <p:spPr bwMode="auto">
              <a:xfrm>
                <a:off x="86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3" name="Rectangle 124"/>
              <p:cNvSpPr>
                <a:spLocks noChangeArrowheads="1"/>
              </p:cNvSpPr>
              <p:nvPr/>
            </p:nvSpPr>
            <p:spPr bwMode="auto">
              <a:xfrm>
                <a:off x="115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4" name="Rectangle 125"/>
              <p:cNvSpPr>
                <a:spLocks noChangeArrowheads="1"/>
              </p:cNvSpPr>
              <p:nvPr/>
            </p:nvSpPr>
            <p:spPr bwMode="auto">
              <a:xfrm>
                <a:off x="144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5" name="Rectangle 126"/>
              <p:cNvSpPr>
                <a:spLocks noChangeArrowheads="1"/>
              </p:cNvSpPr>
              <p:nvPr/>
            </p:nvSpPr>
            <p:spPr bwMode="auto">
              <a:xfrm>
                <a:off x="172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6" name="Rectangle 127"/>
              <p:cNvSpPr>
                <a:spLocks noChangeArrowheads="1"/>
              </p:cNvSpPr>
              <p:nvPr/>
            </p:nvSpPr>
            <p:spPr bwMode="auto">
              <a:xfrm>
                <a:off x="201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7" name="Rectangle 128"/>
              <p:cNvSpPr>
                <a:spLocks noChangeArrowheads="1"/>
              </p:cNvSpPr>
              <p:nvPr/>
            </p:nvSpPr>
            <p:spPr bwMode="auto">
              <a:xfrm>
                <a:off x="230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8" name="Rectangle 129"/>
              <p:cNvSpPr>
                <a:spLocks noChangeArrowheads="1"/>
              </p:cNvSpPr>
              <p:nvPr/>
            </p:nvSpPr>
            <p:spPr bwMode="auto">
              <a:xfrm>
                <a:off x="259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9" name="Rectangle 130"/>
              <p:cNvSpPr>
                <a:spLocks noChangeArrowheads="1"/>
              </p:cNvSpPr>
              <p:nvPr/>
            </p:nvSpPr>
            <p:spPr bwMode="auto">
              <a:xfrm>
                <a:off x="288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0" name="Rectangle 131"/>
              <p:cNvSpPr>
                <a:spLocks noChangeArrowheads="1"/>
              </p:cNvSpPr>
              <p:nvPr/>
            </p:nvSpPr>
            <p:spPr bwMode="auto">
              <a:xfrm>
                <a:off x="316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1" name="Rectangle 132"/>
              <p:cNvSpPr>
                <a:spLocks noChangeArrowheads="1"/>
              </p:cNvSpPr>
              <p:nvPr/>
            </p:nvSpPr>
            <p:spPr bwMode="auto">
              <a:xfrm>
                <a:off x="345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8" name="Group 133"/>
            <p:cNvGrpSpPr>
              <a:grpSpLocks/>
            </p:cNvGrpSpPr>
            <p:nvPr/>
          </p:nvGrpSpPr>
          <p:grpSpPr bwMode="auto">
            <a:xfrm>
              <a:off x="864" y="3744"/>
              <a:ext cx="2880" cy="288"/>
              <a:chOff x="864" y="1152"/>
              <a:chExt cx="2880" cy="288"/>
            </a:xfrm>
            <a:grpFill/>
          </p:grpSpPr>
          <p:sp>
            <p:nvSpPr>
              <p:cNvPr id="32" name="Rectangle 134"/>
              <p:cNvSpPr>
                <a:spLocks noChangeArrowheads="1"/>
              </p:cNvSpPr>
              <p:nvPr/>
            </p:nvSpPr>
            <p:spPr bwMode="auto">
              <a:xfrm>
                <a:off x="86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3" name="Rectangle 135"/>
              <p:cNvSpPr>
                <a:spLocks noChangeArrowheads="1"/>
              </p:cNvSpPr>
              <p:nvPr/>
            </p:nvSpPr>
            <p:spPr bwMode="auto">
              <a:xfrm>
                <a:off x="115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4" name="Rectangle 136"/>
              <p:cNvSpPr>
                <a:spLocks noChangeArrowheads="1"/>
              </p:cNvSpPr>
              <p:nvPr/>
            </p:nvSpPr>
            <p:spPr bwMode="auto">
              <a:xfrm>
                <a:off x="144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5" name="Rectangle 137"/>
              <p:cNvSpPr>
                <a:spLocks noChangeArrowheads="1"/>
              </p:cNvSpPr>
              <p:nvPr/>
            </p:nvSpPr>
            <p:spPr bwMode="auto">
              <a:xfrm>
                <a:off x="172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6" name="Rectangle 138"/>
              <p:cNvSpPr>
                <a:spLocks noChangeArrowheads="1"/>
              </p:cNvSpPr>
              <p:nvPr/>
            </p:nvSpPr>
            <p:spPr bwMode="auto">
              <a:xfrm>
                <a:off x="201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7" name="Rectangle 139"/>
              <p:cNvSpPr>
                <a:spLocks noChangeArrowheads="1"/>
              </p:cNvSpPr>
              <p:nvPr/>
            </p:nvSpPr>
            <p:spPr bwMode="auto">
              <a:xfrm>
                <a:off x="2304"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8" name="Rectangle 140"/>
              <p:cNvSpPr>
                <a:spLocks noChangeArrowheads="1"/>
              </p:cNvSpPr>
              <p:nvPr/>
            </p:nvSpPr>
            <p:spPr bwMode="auto">
              <a:xfrm>
                <a:off x="2592"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9" name="Rectangle 141"/>
              <p:cNvSpPr>
                <a:spLocks noChangeArrowheads="1"/>
              </p:cNvSpPr>
              <p:nvPr/>
            </p:nvSpPr>
            <p:spPr bwMode="auto">
              <a:xfrm>
                <a:off x="2880"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0" name="Rectangle 142"/>
              <p:cNvSpPr>
                <a:spLocks noChangeArrowheads="1"/>
              </p:cNvSpPr>
              <p:nvPr/>
            </p:nvSpPr>
            <p:spPr bwMode="auto">
              <a:xfrm>
                <a:off x="3168"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1" name="Rectangle 143"/>
              <p:cNvSpPr>
                <a:spLocks noChangeArrowheads="1"/>
              </p:cNvSpPr>
              <p:nvPr/>
            </p:nvSpPr>
            <p:spPr bwMode="auto">
              <a:xfrm>
                <a:off x="3456" y="1152"/>
                <a:ext cx="288" cy="288"/>
              </a:xfrm>
              <a:prstGeom prst="rect">
                <a:avLst/>
              </a:prstGeom>
              <a:grpFill/>
              <a:ln w="9525">
                <a:solidFill>
                  <a:srgbClr val="00B05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grpSp>
        <p:nvGrpSpPr>
          <p:cNvPr id="29" name="Group 145"/>
          <p:cNvGrpSpPr>
            <a:grpSpLocks/>
          </p:cNvGrpSpPr>
          <p:nvPr/>
        </p:nvGrpSpPr>
        <p:grpSpPr bwMode="auto">
          <a:xfrm rot="20021292" flipV="1">
            <a:off x="5791201" y="2377981"/>
            <a:ext cx="1225644" cy="1225644"/>
            <a:chOff x="864" y="1152"/>
            <a:chExt cx="2880" cy="2880"/>
          </a:xfrm>
          <a:solidFill>
            <a:srgbClr val="0070C0"/>
          </a:solidFill>
        </p:grpSpPr>
        <p:grpSp>
          <p:nvGrpSpPr>
            <p:cNvPr id="30" name="Group 146"/>
            <p:cNvGrpSpPr>
              <a:grpSpLocks/>
            </p:cNvGrpSpPr>
            <p:nvPr/>
          </p:nvGrpSpPr>
          <p:grpSpPr bwMode="auto">
            <a:xfrm>
              <a:off x="864" y="1152"/>
              <a:ext cx="2880" cy="288"/>
              <a:chOff x="864" y="1152"/>
              <a:chExt cx="2880" cy="288"/>
            </a:xfrm>
            <a:grpFill/>
          </p:grpSpPr>
          <p:sp>
            <p:nvSpPr>
              <p:cNvPr id="377" name="Rectangle 147"/>
              <p:cNvSpPr>
                <a:spLocks noChangeArrowheads="1"/>
              </p:cNvSpPr>
              <p:nvPr/>
            </p:nvSpPr>
            <p:spPr bwMode="auto">
              <a:xfrm>
                <a:off x="86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78" name="Rectangle 148"/>
              <p:cNvSpPr>
                <a:spLocks noChangeArrowheads="1"/>
              </p:cNvSpPr>
              <p:nvPr/>
            </p:nvSpPr>
            <p:spPr bwMode="auto">
              <a:xfrm>
                <a:off x="115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79" name="Rectangle 149"/>
              <p:cNvSpPr>
                <a:spLocks noChangeArrowheads="1"/>
              </p:cNvSpPr>
              <p:nvPr/>
            </p:nvSpPr>
            <p:spPr bwMode="auto">
              <a:xfrm>
                <a:off x="144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80" name="Rectangle 150"/>
              <p:cNvSpPr>
                <a:spLocks noChangeArrowheads="1"/>
              </p:cNvSpPr>
              <p:nvPr/>
            </p:nvSpPr>
            <p:spPr bwMode="auto">
              <a:xfrm>
                <a:off x="172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81" name="Rectangle 151"/>
              <p:cNvSpPr>
                <a:spLocks noChangeArrowheads="1"/>
              </p:cNvSpPr>
              <p:nvPr/>
            </p:nvSpPr>
            <p:spPr bwMode="auto">
              <a:xfrm>
                <a:off x="201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82" name="Rectangle 152"/>
              <p:cNvSpPr>
                <a:spLocks noChangeArrowheads="1"/>
              </p:cNvSpPr>
              <p:nvPr/>
            </p:nvSpPr>
            <p:spPr bwMode="auto">
              <a:xfrm>
                <a:off x="230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83" name="Rectangle 153"/>
              <p:cNvSpPr>
                <a:spLocks noChangeArrowheads="1"/>
              </p:cNvSpPr>
              <p:nvPr/>
            </p:nvSpPr>
            <p:spPr bwMode="auto">
              <a:xfrm>
                <a:off x="259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84" name="Rectangle 154"/>
              <p:cNvSpPr>
                <a:spLocks noChangeArrowheads="1"/>
              </p:cNvSpPr>
              <p:nvPr/>
            </p:nvSpPr>
            <p:spPr bwMode="auto">
              <a:xfrm>
                <a:off x="288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85" name="Rectangle 155"/>
              <p:cNvSpPr>
                <a:spLocks noChangeArrowheads="1"/>
              </p:cNvSpPr>
              <p:nvPr/>
            </p:nvSpPr>
            <p:spPr bwMode="auto">
              <a:xfrm>
                <a:off x="316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86" name="Rectangle 156"/>
              <p:cNvSpPr>
                <a:spLocks noChangeArrowheads="1"/>
              </p:cNvSpPr>
              <p:nvPr/>
            </p:nvSpPr>
            <p:spPr bwMode="auto">
              <a:xfrm>
                <a:off x="345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31" name="Group 157"/>
            <p:cNvGrpSpPr>
              <a:grpSpLocks/>
            </p:cNvGrpSpPr>
            <p:nvPr/>
          </p:nvGrpSpPr>
          <p:grpSpPr bwMode="auto">
            <a:xfrm>
              <a:off x="864" y="1440"/>
              <a:ext cx="2880" cy="288"/>
              <a:chOff x="864" y="1152"/>
              <a:chExt cx="2880" cy="288"/>
            </a:xfrm>
            <a:grpFill/>
          </p:grpSpPr>
          <p:sp>
            <p:nvSpPr>
              <p:cNvPr id="367" name="Rectangle 158"/>
              <p:cNvSpPr>
                <a:spLocks noChangeArrowheads="1"/>
              </p:cNvSpPr>
              <p:nvPr/>
            </p:nvSpPr>
            <p:spPr bwMode="auto">
              <a:xfrm>
                <a:off x="86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68" name="Rectangle 159"/>
              <p:cNvSpPr>
                <a:spLocks noChangeArrowheads="1"/>
              </p:cNvSpPr>
              <p:nvPr/>
            </p:nvSpPr>
            <p:spPr bwMode="auto">
              <a:xfrm>
                <a:off x="115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69" name="Rectangle 160"/>
              <p:cNvSpPr>
                <a:spLocks noChangeArrowheads="1"/>
              </p:cNvSpPr>
              <p:nvPr/>
            </p:nvSpPr>
            <p:spPr bwMode="auto">
              <a:xfrm>
                <a:off x="144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70" name="Rectangle 161"/>
              <p:cNvSpPr>
                <a:spLocks noChangeArrowheads="1"/>
              </p:cNvSpPr>
              <p:nvPr/>
            </p:nvSpPr>
            <p:spPr bwMode="auto">
              <a:xfrm>
                <a:off x="172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71" name="Rectangle 162"/>
              <p:cNvSpPr>
                <a:spLocks noChangeArrowheads="1"/>
              </p:cNvSpPr>
              <p:nvPr/>
            </p:nvSpPr>
            <p:spPr bwMode="auto">
              <a:xfrm>
                <a:off x="201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72" name="Rectangle 163"/>
              <p:cNvSpPr>
                <a:spLocks noChangeArrowheads="1"/>
              </p:cNvSpPr>
              <p:nvPr/>
            </p:nvSpPr>
            <p:spPr bwMode="auto">
              <a:xfrm>
                <a:off x="230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73" name="Rectangle 164"/>
              <p:cNvSpPr>
                <a:spLocks noChangeArrowheads="1"/>
              </p:cNvSpPr>
              <p:nvPr/>
            </p:nvSpPr>
            <p:spPr bwMode="auto">
              <a:xfrm>
                <a:off x="259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74" name="Rectangle 165"/>
              <p:cNvSpPr>
                <a:spLocks noChangeArrowheads="1"/>
              </p:cNvSpPr>
              <p:nvPr/>
            </p:nvSpPr>
            <p:spPr bwMode="auto">
              <a:xfrm>
                <a:off x="288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75" name="Rectangle 166"/>
              <p:cNvSpPr>
                <a:spLocks noChangeArrowheads="1"/>
              </p:cNvSpPr>
              <p:nvPr/>
            </p:nvSpPr>
            <p:spPr bwMode="auto">
              <a:xfrm>
                <a:off x="316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76" name="Rectangle 167"/>
              <p:cNvSpPr>
                <a:spLocks noChangeArrowheads="1"/>
              </p:cNvSpPr>
              <p:nvPr/>
            </p:nvSpPr>
            <p:spPr bwMode="auto">
              <a:xfrm>
                <a:off x="345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44" name="Group 168"/>
            <p:cNvGrpSpPr>
              <a:grpSpLocks/>
            </p:cNvGrpSpPr>
            <p:nvPr/>
          </p:nvGrpSpPr>
          <p:grpSpPr bwMode="auto">
            <a:xfrm>
              <a:off x="864" y="1728"/>
              <a:ext cx="2880" cy="288"/>
              <a:chOff x="864" y="1152"/>
              <a:chExt cx="2880" cy="288"/>
            </a:xfrm>
            <a:grpFill/>
          </p:grpSpPr>
          <p:sp>
            <p:nvSpPr>
              <p:cNvPr id="357" name="Rectangle 169"/>
              <p:cNvSpPr>
                <a:spLocks noChangeArrowheads="1"/>
              </p:cNvSpPr>
              <p:nvPr/>
            </p:nvSpPr>
            <p:spPr bwMode="auto">
              <a:xfrm>
                <a:off x="86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58" name="Rectangle 170"/>
              <p:cNvSpPr>
                <a:spLocks noChangeArrowheads="1"/>
              </p:cNvSpPr>
              <p:nvPr/>
            </p:nvSpPr>
            <p:spPr bwMode="auto">
              <a:xfrm>
                <a:off x="115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59" name="Rectangle 171"/>
              <p:cNvSpPr>
                <a:spLocks noChangeArrowheads="1"/>
              </p:cNvSpPr>
              <p:nvPr/>
            </p:nvSpPr>
            <p:spPr bwMode="auto">
              <a:xfrm>
                <a:off x="144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60" name="Rectangle 172"/>
              <p:cNvSpPr>
                <a:spLocks noChangeArrowheads="1"/>
              </p:cNvSpPr>
              <p:nvPr/>
            </p:nvSpPr>
            <p:spPr bwMode="auto">
              <a:xfrm>
                <a:off x="172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61" name="Rectangle 173"/>
              <p:cNvSpPr>
                <a:spLocks noChangeArrowheads="1"/>
              </p:cNvSpPr>
              <p:nvPr/>
            </p:nvSpPr>
            <p:spPr bwMode="auto">
              <a:xfrm>
                <a:off x="201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62" name="Rectangle 174"/>
              <p:cNvSpPr>
                <a:spLocks noChangeArrowheads="1"/>
              </p:cNvSpPr>
              <p:nvPr/>
            </p:nvSpPr>
            <p:spPr bwMode="auto">
              <a:xfrm>
                <a:off x="230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63" name="Rectangle 175"/>
              <p:cNvSpPr>
                <a:spLocks noChangeArrowheads="1"/>
              </p:cNvSpPr>
              <p:nvPr/>
            </p:nvSpPr>
            <p:spPr bwMode="auto">
              <a:xfrm>
                <a:off x="259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64" name="Rectangle 176"/>
              <p:cNvSpPr>
                <a:spLocks noChangeArrowheads="1"/>
              </p:cNvSpPr>
              <p:nvPr/>
            </p:nvSpPr>
            <p:spPr bwMode="auto">
              <a:xfrm>
                <a:off x="288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65" name="Rectangle 177"/>
              <p:cNvSpPr>
                <a:spLocks noChangeArrowheads="1"/>
              </p:cNvSpPr>
              <p:nvPr/>
            </p:nvSpPr>
            <p:spPr bwMode="auto">
              <a:xfrm>
                <a:off x="316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66" name="Rectangle 178"/>
              <p:cNvSpPr>
                <a:spLocks noChangeArrowheads="1"/>
              </p:cNvSpPr>
              <p:nvPr/>
            </p:nvSpPr>
            <p:spPr bwMode="auto">
              <a:xfrm>
                <a:off x="345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45" name="Group 179"/>
            <p:cNvGrpSpPr>
              <a:grpSpLocks/>
            </p:cNvGrpSpPr>
            <p:nvPr/>
          </p:nvGrpSpPr>
          <p:grpSpPr bwMode="auto">
            <a:xfrm>
              <a:off x="864" y="2016"/>
              <a:ext cx="2880" cy="288"/>
              <a:chOff x="864" y="1152"/>
              <a:chExt cx="2880" cy="288"/>
            </a:xfrm>
            <a:grpFill/>
          </p:grpSpPr>
          <p:sp>
            <p:nvSpPr>
              <p:cNvPr id="347" name="Rectangle 180"/>
              <p:cNvSpPr>
                <a:spLocks noChangeArrowheads="1"/>
              </p:cNvSpPr>
              <p:nvPr/>
            </p:nvSpPr>
            <p:spPr bwMode="auto">
              <a:xfrm>
                <a:off x="86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48" name="Rectangle 181"/>
              <p:cNvSpPr>
                <a:spLocks noChangeArrowheads="1"/>
              </p:cNvSpPr>
              <p:nvPr/>
            </p:nvSpPr>
            <p:spPr bwMode="auto">
              <a:xfrm>
                <a:off x="115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49" name="Rectangle 182"/>
              <p:cNvSpPr>
                <a:spLocks noChangeArrowheads="1"/>
              </p:cNvSpPr>
              <p:nvPr/>
            </p:nvSpPr>
            <p:spPr bwMode="auto">
              <a:xfrm>
                <a:off x="144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50" name="Rectangle 183"/>
              <p:cNvSpPr>
                <a:spLocks noChangeArrowheads="1"/>
              </p:cNvSpPr>
              <p:nvPr/>
            </p:nvSpPr>
            <p:spPr bwMode="auto">
              <a:xfrm>
                <a:off x="172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51" name="Rectangle 184"/>
              <p:cNvSpPr>
                <a:spLocks noChangeArrowheads="1"/>
              </p:cNvSpPr>
              <p:nvPr/>
            </p:nvSpPr>
            <p:spPr bwMode="auto">
              <a:xfrm>
                <a:off x="201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52" name="Rectangle 185"/>
              <p:cNvSpPr>
                <a:spLocks noChangeArrowheads="1"/>
              </p:cNvSpPr>
              <p:nvPr/>
            </p:nvSpPr>
            <p:spPr bwMode="auto">
              <a:xfrm>
                <a:off x="230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53" name="Rectangle 186"/>
              <p:cNvSpPr>
                <a:spLocks noChangeArrowheads="1"/>
              </p:cNvSpPr>
              <p:nvPr/>
            </p:nvSpPr>
            <p:spPr bwMode="auto">
              <a:xfrm>
                <a:off x="259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54" name="Rectangle 187"/>
              <p:cNvSpPr>
                <a:spLocks noChangeArrowheads="1"/>
              </p:cNvSpPr>
              <p:nvPr/>
            </p:nvSpPr>
            <p:spPr bwMode="auto">
              <a:xfrm>
                <a:off x="288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55" name="Rectangle 188"/>
              <p:cNvSpPr>
                <a:spLocks noChangeArrowheads="1"/>
              </p:cNvSpPr>
              <p:nvPr/>
            </p:nvSpPr>
            <p:spPr bwMode="auto">
              <a:xfrm>
                <a:off x="316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56" name="Rectangle 189"/>
              <p:cNvSpPr>
                <a:spLocks noChangeArrowheads="1"/>
              </p:cNvSpPr>
              <p:nvPr/>
            </p:nvSpPr>
            <p:spPr bwMode="auto">
              <a:xfrm>
                <a:off x="345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46" name="Group 190"/>
            <p:cNvGrpSpPr>
              <a:grpSpLocks/>
            </p:cNvGrpSpPr>
            <p:nvPr/>
          </p:nvGrpSpPr>
          <p:grpSpPr bwMode="auto">
            <a:xfrm>
              <a:off x="864" y="2304"/>
              <a:ext cx="2880" cy="288"/>
              <a:chOff x="864" y="1152"/>
              <a:chExt cx="2880" cy="288"/>
            </a:xfrm>
            <a:grpFill/>
          </p:grpSpPr>
          <p:sp>
            <p:nvSpPr>
              <p:cNvPr id="337" name="Rectangle 191"/>
              <p:cNvSpPr>
                <a:spLocks noChangeArrowheads="1"/>
              </p:cNvSpPr>
              <p:nvPr/>
            </p:nvSpPr>
            <p:spPr bwMode="auto">
              <a:xfrm>
                <a:off x="86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38" name="Rectangle 192"/>
              <p:cNvSpPr>
                <a:spLocks noChangeArrowheads="1"/>
              </p:cNvSpPr>
              <p:nvPr/>
            </p:nvSpPr>
            <p:spPr bwMode="auto">
              <a:xfrm>
                <a:off x="115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39" name="Rectangle 193"/>
              <p:cNvSpPr>
                <a:spLocks noChangeArrowheads="1"/>
              </p:cNvSpPr>
              <p:nvPr/>
            </p:nvSpPr>
            <p:spPr bwMode="auto">
              <a:xfrm>
                <a:off x="144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40" name="Rectangle 194"/>
              <p:cNvSpPr>
                <a:spLocks noChangeArrowheads="1"/>
              </p:cNvSpPr>
              <p:nvPr/>
            </p:nvSpPr>
            <p:spPr bwMode="auto">
              <a:xfrm>
                <a:off x="172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41" name="Rectangle 195"/>
              <p:cNvSpPr>
                <a:spLocks noChangeArrowheads="1"/>
              </p:cNvSpPr>
              <p:nvPr/>
            </p:nvSpPr>
            <p:spPr bwMode="auto">
              <a:xfrm>
                <a:off x="201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42" name="Rectangle 196"/>
              <p:cNvSpPr>
                <a:spLocks noChangeArrowheads="1"/>
              </p:cNvSpPr>
              <p:nvPr/>
            </p:nvSpPr>
            <p:spPr bwMode="auto">
              <a:xfrm>
                <a:off x="230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43" name="Rectangle 197"/>
              <p:cNvSpPr>
                <a:spLocks noChangeArrowheads="1"/>
              </p:cNvSpPr>
              <p:nvPr/>
            </p:nvSpPr>
            <p:spPr bwMode="auto">
              <a:xfrm>
                <a:off x="259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44" name="Rectangle 198"/>
              <p:cNvSpPr>
                <a:spLocks noChangeArrowheads="1"/>
              </p:cNvSpPr>
              <p:nvPr/>
            </p:nvSpPr>
            <p:spPr bwMode="auto">
              <a:xfrm>
                <a:off x="288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45" name="Rectangle 199"/>
              <p:cNvSpPr>
                <a:spLocks noChangeArrowheads="1"/>
              </p:cNvSpPr>
              <p:nvPr/>
            </p:nvSpPr>
            <p:spPr bwMode="auto">
              <a:xfrm>
                <a:off x="316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46" name="Rectangle 200"/>
              <p:cNvSpPr>
                <a:spLocks noChangeArrowheads="1"/>
              </p:cNvSpPr>
              <p:nvPr/>
            </p:nvSpPr>
            <p:spPr bwMode="auto">
              <a:xfrm>
                <a:off x="345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47" name="Group 201"/>
            <p:cNvGrpSpPr>
              <a:grpSpLocks/>
            </p:cNvGrpSpPr>
            <p:nvPr/>
          </p:nvGrpSpPr>
          <p:grpSpPr bwMode="auto">
            <a:xfrm>
              <a:off x="864" y="2592"/>
              <a:ext cx="2880" cy="288"/>
              <a:chOff x="864" y="1152"/>
              <a:chExt cx="2880" cy="288"/>
            </a:xfrm>
            <a:grpFill/>
          </p:grpSpPr>
          <p:sp>
            <p:nvSpPr>
              <p:cNvPr id="327" name="Rectangle 202"/>
              <p:cNvSpPr>
                <a:spLocks noChangeArrowheads="1"/>
              </p:cNvSpPr>
              <p:nvPr/>
            </p:nvSpPr>
            <p:spPr bwMode="auto">
              <a:xfrm>
                <a:off x="86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28" name="Rectangle 203"/>
              <p:cNvSpPr>
                <a:spLocks noChangeArrowheads="1"/>
              </p:cNvSpPr>
              <p:nvPr/>
            </p:nvSpPr>
            <p:spPr bwMode="auto">
              <a:xfrm>
                <a:off x="115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29" name="Rectangle 204"/>
              <p:cNvSpPr>
                <a:spLocks noChangeArrowheads="1"/>
              </p:cNvSpPr>
              <p:nvPr/>
            </p:nvSpPr>
            <p:spPr bwMode="auto">
              <a:xfrm>
                <a:off x="144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30" name="Rectangle 205"/>
              <p:cNvSpPr>
                <a:spLocks noChangeArrowheads="1"/>
              </p:cNvSpPr>
              <p:nvPr/>
            </p:nvSpPr>
            <p:spPr bwMode="auto">
              <a:xfrm>
                <a:off x="172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31" name="Rectangle 206"/>
              <p:cNvSpPr>
                <a:spLocks noChangeArrowheads="1"/>
              </p:cNvSpPr>
              <p:nvPr/>
            </p:nvSpPr>
            <p:spPr bwMode="auto">
              <a:xfrm>
                <a:off x="201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32" name="Rectangle 207"/>
              <p:cNvSpPr>
                <a:spLocks noChangeArrowheads="1"/>
              </p:cNvSpPr>
              <p:nvPr/>
            </p:nvSpPr>
            <p:spPr bwMode="auto">
              <a:xfrm>
                <a:off x="230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33" name="Rectangle 208"/>
              <p:cNvSpPr>
                <a:spLocks noChangeArrowheads="1"/>
              </p:cNvSpPr>
              <p:nvPr/>
            </p:nvSpPr>
            <p:spPr bwMode="auto">
              <a:xfrm>
                <a:off x="259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34" name="Rectangle 209"/>
              <p:cNvSpPr>
                <a:spLocks noChangeArrowheads="1"/>
              </p:cNvSpPr>
              <p:nvPr/>
            </p:nvSpPr>
            <p:spPr bwMode="auto">
              <a:xfrm>
                <a:off x="288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35" name="Rectangle 210"/>
              <p:cNvSpPr>
                <a:spLocks noChangeArrowheads="1"/>
              </p:cNvSpPr>
              <p:nvPr/>
            </p:nvSpPr>
            <p:spPr bwMode="auto">
              <a:xfrm>
                <a:off x="316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36" name="Rectangle 211"/>
              <p:cNvSpPr>
                <a:spLocks noChangeArrowheads="1"/>
              </p:cNvSpPr>
              <p:nvPr/>
            </p:nvSpPr>
            <p:spPr bwMode="auto">
              <a:xfrm>
                <a:off x="345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48" name="Group 212"/>
            <p:cNvGrpSpPr>
              <a:grpSpLocks/>
            </p:cNvGrpSpPr>
            <p:nvPr/>
          </p:nvGrpSpPr>
          <p:grpSpPr bwMode="auto">
            <a:xfrm>
              <a:off x="864" y="2880"/>
              <a:ext cx="2880" cy="288"/>
              <a:chOff x="864" y="1152"/>
              <a:chExt cx="2880" cy="288"/>
            </a:xfrm>
            <a:grpFill/>
          </p:grpSpPr>
          <p:sp>
            <p:nvSpPr>
              <p:cNvPr id="317" name="Rectangle 213"/>
              <p:cNvSpPr>
                <a:spLocks noChangeArrowheads="1"/>
              </p:cNvSpPr>
              <p:nvPr/>
            </p:nvSpPr>
            <p:spPr bwMode="auto">
              <a:xfrm>
                <a:off x="86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18" name="Rectangle 214"/>
              <p:cNvSpPr>
                <a:spLocks noChangeArrowheads="1"/>
              </p:cNvSpPr>
              <p:nvPr/>
            </p:nvSpPr>
            <p:spPr bwMode="auto">
              <a:xfrm>
                <a:off x="115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19" name="Rectangle 215"/>
              <p:cNvSpPr>
                <a:spLocks noChangeArrowheads="1"/>
              </p:cNvSpPr>
              <p:nvPr/>
            </p:nvSpPr>
            <p:spPr bwMode="auto">
              <a:xfrm>
                <a:off x="144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20" name="Rectangle 216"/>
              <p:cNvSpPr>
                <a:spLocks noChangeArrowheads="1"/>
              </p:cNvSpPr>
              <p:nvPr/>
            </p:nvSpPr>
            <p:spPr bwMode="auto">
              <a:xfrm>
                <a:off x="172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21" name="Rectangle 217"/>
              <p:cNvSpPr>
                <a:spLocks noChangeArrowheads="1"/>
              </p:cNvSpPr>
              <p:nvPr/>
            </p:nvSpPr>
            <p:spPr bwMode="auto">
              <a:xfrm>
                <a:off x="201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22" name="Rectangle 218"/>
              <p:cNvSpPr>
                <a:spLocks noChangeArrowheads="1"/>
              </p:cNvSpPr>
              <p:nvPr/>
            </p:nvSpPr>
            <p:spPr bwMode="auto">
              <a:xfrm>
                <a:off x="230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23" name="Rectangle 219"/>
              <p:cNvSpPr>
                <a:spLocks noChangeArrowheads="1"/>
              </p:cNvSpPr>
              <p:nvPr/>
            </p:nvSpPr>
            <p:spPr bwMode="auto">
              <a:xfrm>
                <a:off x="259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24" name="Rectangle 220"/>
              <p:cNvSpPr>
                <a:spLocks noChangeArrowheads="1"/>
              </p:cNvSpPr>
              <p:nvPr/>
            </p:nvSpPr>
            <p:spPr bwMode="auto">
              <a:xfrm>
                <a:off x="288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25" name="Rectangle 221"/>
              <p:cNvSpPr>
                <a:spLocks noChangeArrowheads="1"/>
              </p:cNvSpPr>
              <p:nvPr/>
            </p:nvSpPr>
            <p:spPr bwMode="auto">
              <a:xfrm>
                <a:off x="316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26" name="Rectangle 222"/>
              <p:cNvSpPr>
                <a:spLocks noChangeArrowheads="1"/>
              </p:cNvSpPr>
              <p:nvPr/>
            </p:nvSpPr>
            <p:spPr bwMode="auto">
              <a:xfrm>
                <a:off x="345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49" name="Group 223"/>
            <p:cNvGrpSpPr>
              <a:grpSpLocks/>
            </p:cNvGrpSpPr>
            <p:nvPr/>
          </p:nvGrpSpPr>
          <p:grpSpPr bwMode="auto">
            <a:xfrm>
              <a:off x="864" y="3168"/>
              <a:ext cx="2880" cy="288"/>
              <a:chOff x="864" y="1152"/>
              <a:chExt cx="2880" cy="288"/>
            </a:xfrm>
            <a:grpFill/>
          </p:grpSpPr>
          <p:sp>
            <p:nvSpPr>
              <p:cNvPr id="307" name="Rectangle 224"/>
              <p:cNvSpPr>
                <a:spLocks noChangeArrowheads="1"/>
              </p:cNvSpPr>
              <p:nvPr/>
            </p:nvSpPr>
            <p:spPr bwMode="auto">
              <a:xfrm>
                <a:off x="86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08" name="Rectangle 225"/>
              <p:cNvSpPr>
                <a:spLocks noChangeArrowheads="1"/>
              </p:cNvSpPr>
              <p:nvPr/>
            </p:nvSpPr>
            <p:spPr bwMode="auto">
              <a:xfrm>
                <a:off x="115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09" name="Rectangle 226"/>
              <p:cNvSpPr>
                <a:spLocks noChangeArrowheads="1"/>
              </p:cNvSpPr>
              <p:nvPr/>
            </p:nvSpPr>
            <p:spPr bwMode="auto">
              <a:xfrm>
                <a:off x="144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10" name="Rectangle 227"/>
              <p:cNvSpPr>
                <a:spLocks noChangeArrowheads="1"/>
              </p:cNvSpPr>
              <p:nvPr/>
            </p:nvSpPr>
            <p:spPr bwMode="auto">
              <a:xfrm>
                <a:off x="172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11" name="Rectangle 228"/>
              <p:cNvSpPr>
                <a:spLocks noChangeArrowheads="1"/>
              </p:cNvSpPr>
              <p:nvPr/>
            </p:nvSpPr>
            <p:spPr bwMode="auto">
              <a:xfrm>
                <a:off x="201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12" name="Rectangle 229"/>
              <p:cNvSpPr>
                <a:spLocks noChangeArrowheads="1"/>
              </p:cNvSpPr>
              <p:nvPr/>
            </p:nvSpPr>
            <p:spPr bwMode="auto">
              <a:xfrm>
                <a:off x="230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13" name="Rectangle 230"/>
              <p:cNvSpPr>
                <a:spLocks noChangeArrowheads="1"/>
              </p:cNvSpPr>
              <p:nvPr/>
            </p:nvSpPr>
            <p:spPr bwMode="auto">
              <a:xfrm>
                <a:off x="259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14" name="Rectangle 231"/>
              <p:cNvSpPr>
                <a:spLocks noChangeArrowheads="1"/>
              </p:cNvSpPr>
              <p:nvPr/>
            </p:nvSpPr>
            <p:spPr bwMode="auto">
              <a:xfrm>
                <a:off x="288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15" name="Rectangle 232"/>
              <p:cNvSpPr>
                <a:spLocks noChangeArrowheads="1"/>
              </p:cNvSpPr>
              <p:nvPr/>
            </p:nvSpPr>
            <p:spPr bwMode="auto">
              <a:xfrm>
                <a:off x="316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16" name="Rectangle 233"/>
              <p:cNvSpPr>
                <a:spLocks noChangeArrowheads="1"/>
              </p:cNvSpPr>
              <p:nvPr/>
            </p:nvSpPr>
            <p:spPr bwMode="auto">
              <a:xfrm>
                <a:off x="345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50" name="Group 234"/>
            <p:cNvGrpSpPr>
              <a:grpSpLocks/>
            </p:cNvGrpSpPr>
            <p:nvPr/>
          </p:nvGrpSpPr>
          <p:grpSpPr bwMode="auto">
            <a:xfrm>
              <a:off x="864" y="3456"/>
              <a:ext cx="2880" cy="288"/>
              <a:chOff x="864" y="1152"/>
              <a:chExt cx="2880" cy="288"/>
            </a:xfrm>
            <a:grpFill/>
          </p:grpSpPr>
          <p:sp>
            <p:nvSpPr>
              <p:cNvPr id="297" name="Rectangle 235"/>
              <p:cNvSpPr>
                <a:spLocks noChangeArrowheads="1"/>
              </p:cNvSpPr>
              <p:nvPr/>
            </p:nvSpPr>
            <p:spPr bwMode="auto">
              <a:xfrm>
                <a:off x="86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98" name="Rectangle 236"/>
              <p:cNvSpPr>
                <a:spLocks noChangeArrowheads="1"/>
              </p:cNvSpPr>
              <p:nvPr/>
            </p:nvSpPr>
            <p:spPr bwMode="auto">
              <a:xfrm>
                <a:off x="115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99" name="Rectangle 237"/>
              <p:cNvSpPr>
                <a:spLocks noChangeArrowheads="1"/>
              </p:cNvSpPr>
              <p:nvPr/>
            </p:nvSpPr>
            <p:spPr bwMode="auto">
              <a:xfrm>
                <a:off x="144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00" name="Rectangle 238"/>
              <p:cNvSpPr>
                <a:spLocks noChangeArrowheads="1"/>
              </p:cNvSpPr>
              <p:nvPr/>
            </p:nvSpPr>
            <p:spPr bwMode="auto">
              <a:xfrm>
                <a:off x="172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01" name="Rectangle 239"/>
              <p:cNvSpPr>
                <a:spLocks noChangeArrowheads="1"/>
              </p:cNvSpPr>
              <p:nvPr/>
            </p:nvSpPr>
            <p:spPr bwMode="auto">
              <a:xfrm>
                <a:off x="201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02" name="Rectangle 240"/>
              <p:cNvSpPr>
                <a:spLocks noChangeArrowheads="1"/>
              </p:cNvSpPr>
              <p:nvPr/>
            </p:nvSpPr>
            <p:spPr bwMode="auto">
              <a:xfrm>
                <a:off x="230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03" name="Rectangle 241"/>
              <p:cNvSpPr>
                <a:spLocks noChangeArrowheads="1"/>
              </p:cNvSpPr>
              <p:nvPr/>
            </p:nvSpPr>
            <p:spPr bwMode="auto">
              <a:xfrm>
                <a:off x="259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04" name="Rectangle 242"/>
              <p:cNvSpPr>
                <a:spLocks noChangeArrowheads="1"/>
              </p:cNvSpPr>
              <p:nvPr/>
            </p:nvSpPr>
            <p:spPr bwMode="auto">
              <a:xfrm>
                <a:off x="288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05" name="Rectangle 243"/>
              <p:cNvSpPr>
                <a:spLocks noChangeArrowheads="1"/>
              </p:cNvSpPr>
              <p:nvPr/>
            </p:nvSpPr>
            <p:spPr bwMode="auto">
              <a:xfrm>
                <a:off x="316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306" name="Rectangle 244"/>
              <p:cNvSpPr>
                <a:spLocks noChangeArrowheads="1"/>
              </p:cNvSpPr>
              <p:nvPr/>
            </p:nvSpPr>
            <p:spPr bwMode="auto">
              <a:xfrm>
                <a:off x="345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51" name="Group 245"/>
            <p:cNvGrpSpPr>
              <a:grpSpLocks/>
            </p:cNvGrpSpPr>
            <p:nvPr/>
          </p:nvGrpSpPr>
          <p:grpSpPr bwMode="auto">
            <a:xfrm>
              <a:off x="864" y="3744"/>
              <a:ext cx="2880" cy="288"/>
              <a:chOff x="864" y="1152"/>
              <a:chExt cx="2880" cy="288"/>
            </a:xfrm>
            <a:grpFill/>
          </p:grpSpPr>
          <p:sp>
            <p:nvSpPr>
              <p:cNvPr id="287" name="Rectangle 246"/>
              <p:cNvSpPr>
                <a:spLocks noChangeArrowheads="1"/>
              </p:cNvSpPr>
              <p:nvPr/>
            </p:nvSpPr>
            <p:spPr bwMode="auto">
              <a:xfrm>
                <a:off x="86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88" name="Rectangle 247"/>
              <p:cNvSpPr>
                <a:spLocks noChangeArrowheads="1"/>
              </p:cNvSpPr>
              <p:nvPr/>
            </p:nvSpPr>
            <p:spPr bwMode="auto">
              <a:xfrm>
                <a:off x="115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89" name="Rectangle 248"/>
              <p:cNvSpPr>
                <a:spLocks noChangeArrowheads="1"/>
              </p:cNvSpPr>
              <p:nvPr/>
            </p:nvSpPr>
            <p:spPr bwMode="auto">
              <a:xfrm>
                <a:off x="144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90" name="Rectangle 249"/>
              <p:cNvSpPr>
                <a:spLocks noChangeArrowheads="1"/>
              </p:cNvSpPr>
              <p:nvPr/>
            </p:nvSpPr>
            <p:spPr bwMode="auto">
              <a:xfrm>
                <a:off x="172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91" name="Rectangle 250"/>
              <p:cNvSpPr>
                <a:spLocks noChangeArrowheads="1"/>
              </p:cNvSpPr>
              <p:nvPr/>
            </p:nvSpPr>
            <p:spPr bwMode="auto">
              <a:xfrm>
                <a:off x="201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92" name="Rectangle 251"/>
              <p:cNvSpPr>
                <a:spLocks noChangeArrowheads="1"/>
              </p:cNvSpPr>
              <p:nvPr/>
            </p:nvSpPr>
            <p:spPr bwMode="auto">
              <a:xfrm>
                <a:off x="230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93" name="Rectangle 252"/>
              <p:cNvSpPr>
                <a:spLocks noChangeArrowheads="1"/>
              </p:cNvSpPr>
              <p:nvPr/>
            </p:nvSpPr>
            <p:spPr bwMode="auto">
              <a:xfrm>
                <a:off x="259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94" name="Rectangle 253"/>
              <p:cNvSpPr>
                <a:spLocks noChangeArrowheads="1"/>
              </p:cNvSpPr>
              <p:nvPr/>
            </p:nvSpPr>
            <p:spPr bwMode="auto">
              <a:xfrm>
                <a:off x="288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95" name="Rectangle 254"/>
              <p:cNvSpPr>
                <a:spLocks noChangeArrowheads="1"/>
              </p:cNvSpPr>
              <p:nvPr/>
            </p:nvSpPr>
            <p:spPr bwMode="auto">
              <a:xfrm>
                <a:off x="316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96" name="Rectangle 255"/>
              <p:cNvSpPr>
                <a:spLocks noChangeArrowheads="1"/>
              </p:cNvSpPr>
              <p:nvPr/>
            </p:nvSpPr>
            <p:spPr bwMode="auto">
              <a:xfrm>
                <a:off x="345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52" name="Group 256"/>
            <p:cNvGrpSpPr>
              <a:grpSpLocks/>
            </p:cNvGrpSpPr>
            <p:nvPr/>
          </p:nvGrpSpPr>
          <p:grpSpPr bwMode="auto">
            <a:xfrm>
              <a:off x="864" y="3744"/>
              <a:ext cx="2880" cy="288"/>
              <a:chOff x="864" y="1152"/>
              <a:chExt cx="2880" cy="288"/>
            </a:xfrm>
            <a:grpFill/>
          </p:grpSpPr>
          <p:sp>
            <p:nvSpPr>
              <p:cNvPr id="277" name="Rectangle 257"/>
              <p:cNvSpPr>
                <a:spLocks noChangeArrowheads="1"/>
              </p:cNvSpPr>
              <p:nvPr/>
            </p:nvSpPr>
            <p:spPr bwMode="auto">
              <a:xfrm>
                <a:off x="86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78" name="Rectangle 258"/>
              <p:cNvSpPr>
                <a:spLocks noChangeArrowheads="1"/>
              </p:cNvSpPr>
              <p:nvPr/>
            </p:nvSpPr>
            <p:spPr bwMode="auto">
              <a:xfrm>
                <a:off x="115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79" name="Rectangle 259"/>
              <p:cNvSpPr>
                <a:spLocks noChangeArrowheads="1"/>
              </p:cNvSpPr>
              <p:nvPr/>
            </p:nvSpPr>
            <p:spPr bwMode="auto">
              <a:xfrm>
                <a:off x="144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80" name="Rectangle 260"/>
              <p:cNvSpPr>
                <a:spLocks noChangeArrowheads="1"/>
              </p:cNvSpPr>
              <p:nvPr/>
            </p:nvSpPr>
            <p:spPr bwMode="auto">
              <a:xfrm>
                <a:off x="172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81" name="Rectangle 261"/>
              <p:cNvSpPr>
                <a:spLocks noChangeArrowheads="1"/>
              </p:cNvSpPr>
              <p:nvPr/>
            </p:nvSpPr>
            <p:spPr bwMode="auto">
              <a:xfrm>
                <a:off x="201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82" name="Rectangle 262"/>
              <p:cNvSpPr>
                <a:spLocks noChangeArrowheads="1"/>
              </p:cNvSpPr>
              <p:nvPr/>
            </p:nvSpPr>
            <p:spPr bwMode="auto">
              <a:xfrm>
                <a:off x="2304"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83" name="Rectangle 263"/>
              <p:cNvSpPr>
                <a:spLocks noChangeArrowheads="1"/>
              </p:cNvSpPr>
              <p:nvPr/>
            </p:nvSpPr>
            <p:spPr bwMode="auto">
              <a:xfrm>
                <a:off x="2592"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84" name="Rectangle 264"/>
              <p:cNvSpPr>
                <a:spLocks noChangeArrowheads="1"/>
              </p:cNvSpPr>
              <p:nvPr/>
            </p:nvSpPr>
            <p:spPr bwMode="auto">
              <a:xfrm>
                <a:off x="2880"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85" name="Rectangle 265"/>
              <p:cNvSpPr>
                <a:spLocks noChangeArrowheads="1"/>
              </p:cNvSpPr>
              <p:nvPr/>
            </p:nvSpPr>
            <p:spPr bwMode="auto">
              <a:xfrm>
                <a:off x="3168"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86" name="Rectangle 266"/>
              <p:cNvSpPr>
                <a:spLocks noChangeArrowheads="1"/>
              </p:cNvSpPr>
              <p:nvPr/>
            </p:nvSpPr>
            <p:spPr bwMode="auto">
              <a:xfrm>
                <a:off x="3456" y="1152"/>
                <a:ext cx="288" cy="288"/>
              </a:xfrm>
              <a:prstGeom prst="rect">
                <a:avLst/>
              </a:prstGeom>
              <a:grpFill/>
              <a:ln w="9525">
                <a:solidFill>
                  <a:srgbClr val="C0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grpSp>
        <p:nvGrpSpPr>
          <p:cNvPr id="1353" name="Group 267"/>
          <p:cNvGrpSpPr>
            <a:grpSpLocks/>
          </p:cNvGrpSpPr>
          <p:nvPr/>
        </p:nvGrpSpPr>
        <p:grpSpPr bwMode="auto">
          <a:xfrm rot="1229092" flipV="1">
            <a:off x="6792413" y="2357822"/>
            <a:ext cx="1257898" cy="1196078"/>
            <a:chOff x="864" y="1152"/>
            <a:chExt cx="2880" cy="2880"/>
          </a:xfrm>
          <a:solidFill>
            <a:srgbClr val="FF0000"/>
          </a:solidFill>
        </p:grpSpPr>
        <p:grpSp>
          <p:nvGrpSpPr>
            <p:cNvPr id="1354" name="Group 268"/>
            <p:cNvGrpSpPr>
              <a:grpSpLocks/>
            </p:cNvGrpSpPr>
            <p:nvPr/>
          </p:nvGrpSpPr>
          <p:grpSpPr bwMode="auto">
            <a:xfrm>
              <a:off x="864" y="1152"/>
              <a:ext cx="2880" cy="288"/>
              <a:chOff x="864" y="1152"/>
              <a:chExt cx="2880" cy="288"/>
            </a:xfrm>
            <a:grpFill/>
          </p:grpSpPr>
          <p:sp>
            <p:nvSpPr>
              <p:cNvPr id="256" name="Rectangle 269"/>
              <p:cNvSpPr>
                <a:spLocks noChangeArrowheads="1"/>
              </p:cNvSpPr>
              <p:nvPr/>
            </p:nvSpPr>
            <p:spPr bwMode="auto">
              <a:xfrm>
                <a:off x="86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57" name="Rectangle 270"/>
              <p:cNvSpPr>
                <a:spLocks noChangeArrowheads="1"/>
              </p:cNvSpPr>
              <p:nvPr/>
            </p:nvSpPr>
            <p:spPr bwMode="auto">
              <a:xfrm>
                <a:off x="115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58" name="Rectangle 271"/>
              <p:cNvSpPr>
                <a:spLocks noChangeArrowheads="1"/>
              </p:cNvSpPr>
              <p:nvPr/>
            </p:nvSpPr>
            <p:spPr bwMode="auto">
              <a:xfrm>
                <a:off x="144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59" name="Rectangle 272"/>
              <p:cNvSpPr>
                <a:spLocks noChangeArrowheads="1"/>
              </p:cNvSpPr>
              <p:nvPr/>
            </p:nvSpPr>
            <p:spPr bwMode="auto">
              <a:xfrm>
                <a:off x="172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60" name="Rectangle 273"/>
              <p:cNvSpPr>
                <a:spLocks noChangeArrowheads="1"/>
              </p:cNvSpPr>
              <p:nvPr/>
            </p:nvSpPr>
            <p:spPr bwMode="auto">
              <a:xfrm>
                <a:off x="201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61" name="Rectangle 274"/>
              <p:cNvSpPr>
                <a:spLocks noChangeArrowheads="1"/>
              </p:cNvSpPr>
              <p:nvPr/>
            </p:nvSpPr>
            <p:spPr bwMode="auto">
              <a:xfrm>
                <a:off x="230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62" name="Rectangle 275"/>
              <p:cNvSpPr>
                <a:spLocks noChangeArrowheads="1"/>
              </p:cNvSpPr>
              <p:nvPr/>
            </p:nvSpPr>
            <p:spPr bwMode="auto">
              <a:xfrm>
                <a:off x="259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63" name="Rectangle 276"/>
              <p:cNvSpPr>
                <a:spLocks noChangeArrowheads="1"/>
              </p:cNvSpPr>
              <p:nvPr/>
            </p:nvSpPr>
            <p:spPr bwMode="auto">
              <a:xfrm>
                <a:off x="288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64" name="Rectangle 277"/>
              <p:cNvSpPr>
                <a:spLocks noChangeArrowheads="1"/>
              </p:cNvSpPr>
              <p:nvPr/>
            </p:nvSpPr>
            <p:spPr bwMode="auto">
              <a:xfrm>
                <a:off x="316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65" name="Rectangle 278"/>
              <p:cNvSpPr>
                <a:spLocks noChangeArrowheads="1"/>
              </p:cNvSpPr>
              <p:nvPr/>
            </p:nvSpPr>
            <p:spPr bwMode="auto">
              <a:xfrm>
                <a:off x="345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55" name="Group 279"/>
            <p:cNvGrpSpPr>
              <a:grpSpLocks/>
            </p:cNvGrpSpPr>
            <p:nvPr/>
          </p:nvGrpSpPr>
          <p:grpSpPr bwMode="auto">
            <a:xfrm>
              <a:off x="864" y="1440"/>
              <a:ext cx="2880" cy="288"/>
              <a:chOff x="864" y="1152"/>
              <a:chExt cx="2880" cy="288"/>
            </a:xfrm>
            <a:grpFill/>
          </p:grpSpPr>
          <p:sp>
            <p:nvSpPr>
              <p:cNvPr id="246" name="Rectangle 280"/>
              <p:cNvSpPr>
                <a:spLocks noChangeArrowheads="1"/>
              </p:cNvSpPr>
              <p:nvPr/>
            </p:nvSpPr>
            <p:spPr bwMode="auto">
              <a:xfrm>
                <a:off x="86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47" name="Rectangle 281"/>
              <p:cNvSpPr>
                <a:spLocks noChangeArrowheads="1"/>
              </p:cNvSpPr>
              <p:nvPr/>
            </p:nvSpPr>
            <p:spPr bwMode="auto">
              <a:xfrm>
                <a:off x="115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48" name="Rectangle 282"/>
              <p:cNvSpPr>
                <a:spLocks noChangeArrowheads="1"/>
              </p:cNvSpPr>
              <p:nvPr/>
            </p:nvSpPr>
            <p:spPr bwMode="auto">
              <a:xfrm>
                <a:off x="144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49" name="Rectangle 283"/>
              <p:cNvSpPr>
                <a:spLocks noChangeArrowheads="1"/>
              </p:cNvSpPr>
              <p:nvPr/>
            </p:nvSpPr>
            <p:spPr bwMode="auto">
              <a:xfrm>
                <a:off x="172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50" name="Rectangle 284"/>
              <p:cNvSpPr>
                <a:spLocks noChangeArrowheads="1"/>
              </p:cNvSpPr>
              <p:nvPr/>
            </p:nvSpPr>
            <p:spPr bwMode="auto">
              <a:xfrm>
                <a:off x="201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51" name="Rectangle 285"/>
              <p:cNvSpPr>
                <a:spLocks noChangeArrowheads="1"/>
              </p:cNvSpPr>
              <p:nvPr/>
            </p:nvSpPr>
            <p:spPr bwMode="auto">
              <a:xfrm>
                <a:off x="230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52" name="Rectangle 286"/>
              <p:cNvSpPr>
                <a:spLocks noChangeArrowheads="1"/>
              </p:cNvSpPr>
              <p:nvPr/>
            </p:nvSpPr>
            <p:spPr bwMode="auto">
              <a:xfrm>
                <a:off x="259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53" name="Rectangle 287"/>
              <p:cNvSpPr>
                <a:spLocks noChangeArrowheads="1"/>
              </p:cNvSpPr>
              <p:nvPr/>
            </p:nvSpPr>
            <p:spPr bwMode="auto">
              <a:xfrm>
                <a:off x="288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54" name="Rectangle 288"/>
              <p:cNvSpPr>
                <a:spLocks noChangeArrowheads="1"/>
              </p:cNvSpPr>
              <p:nvPr/>
            </p:nvSpPr>
            <p:spPr bwMode="auto">
              <a:xfrm>
                <a:off x="316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55" name="Rectangle 289"/>
              <p:cNvSpPr>
                <a:spLocks noChangeArrowheads="1"/>
              </p:cNvSpPr>
              <p:nvPr/>
            </p:nvSpPr>
            <p:spPr bwMode="auto">
              <a:xfrm>
                <a:off x="345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56" name="Group 290"/>
            <p:cNvGrpSpPr>
              <a:grpSpLocks/>
            </p:cNvGrpSpPr>
            <p:nvPr/>
          </p:nvGrpSpPr>
          <p:grpSpPr bwMode="auto">
            <a:xfrm>
              <a:off x="864" y="1728"/>
              <a:ext cx="2880" cy="288"/>
              <a:chOff x="864" y="1152"/>
              <a:chExt cx="2880" cy="288"/>
            </a:xfrm>
            <a:grpFill/>
          </p:grpSpPr>
          <p:sp>
            <p:nvSpPr>
              <p:cNvPr id="236" name="Rectangle 291"/>
              <p:cNvSpPr>
                <a:spLocks noChangeArrowheads="1"/>
              </p:cNvSpPr>
              <p:nvPr/>
            </p:nvSpPr>
            <p:spPr bwMode="auto">
              <a:xfrm>
                <a:off x="86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37" name="Rectangle 292"/>
              <p:cNvSpPr>
                <a:spLocks noChangeArrowheads="1"/>
              </p:cNvSpPr>
              <p:nvPr/>
            </p:nvSpPr>
            <p:spPr bwMode="auto">
              <a:xfrm>
                <a:off x="115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38" name="Rectangle 293"/>
              <p:cNvSpPr>
                <a:spLocks noChangeArrowheads="1"/>
              </p:cNvSpPr>
              <p:nvPr/>
            </p:nvSpPr>
            <p:spPr bwMode="auto">
              <a:xfrm>
                <a:off x="144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39" name="Rectangle 294"/>
              <p:cNvSpPr>
                <a:spLocks noChangeArrowheads="1"/>
              </p:cNvSpPr>
              <p:nvPr/>
            </p:nvSpPr>
            <p:spPr bwMode="auto">
              <a:xfrm>
                <a:off x="172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40" name="Rectangle 295"/>
              <p:cNvSpPr>
                <a:spLocks noChangeArrowheads="1"/>
              </p:cNvSpPr>
              <p:nvPr/>
            </p:nvSpPr>
            <p:spPr bwMode="auto">
              <a:xfrm>
                <a:off x="201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41" name="Rectangle 296"/>
              <p:cNvSpPr>
                <a:spLocks noChangeArrowheads="1"/>
              </p:cNvSpPr>
              <p:nvPr/>
            </p:nvSpPr>
            <p:spPr bwMode="auto">
              <a:xfrm>
                <a:off x="230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42" name="Rectangle 297"/>
              <p:cNvSpPr>
                <a:spLocks noChangeArrowheads="1"/>
              </p:cNvSpPr>
              <p:nvPr/>
            </p:nvSpPr>
            <p:spPr bwMode="auto">
              <a:xfrm>
                <a:off x="259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43" name="Rectangle 298"/>
              <p:cNvSpPr>
                <a:spLocks noChangeArrowheads="1"/>
              </p:cNvSpPr>
              <p:nvPr/>
            </p:nvSpPr>
            <p:spPr bwMode="auto">
              <a:xfrm>
                <a:off x="288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44" name="Rectangle 299"/>
              <p:cNvSpPr>
                <a:spLocks noChangeArrowheads="1"/>
              </p:cNvSpPr>
              <p:nvPr/>
            </p:nvSpPr>
            <p:spPr bwMode="auto">
              <a:xfrm>
                <a:off x="316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45" name="Rectangle 300"/>
              <p:cNvSpPr>
                <a:spLocks noChangeArrowheads="1"/>
              </p:cNvSpPr>
              <p:nvPr/>
            </p:nvSpPr>
            <p:spPr bwMode="auto">
              <a:xfrm>
                <a:off x="345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57" name="Group 301"/>
            <p:cNvGrpSpPr>
              <a:grpSpLocks/>
            </p:cNvGrpSpPr>
            <p:nvPr/>
          </p:nvGrpSpPr>
          <p:grpSpPr bwMode="auto">
            <a:xfrm>
              <a:off x="864" y="2016"/>
              <a:ext cx="2880" cy="288"/>
              <a:chOff x="864" y="1152"/>
              <a:chExt cx="2880" cy="288"/>
            </a:xfrm>
            <a:grpFill/>
          </p:grpSpPr>
          <p:sp>
            <p:nvSpPr>
              <p:cNvPr id="226" name="Rectangle 302"/>
              <p:cNvSpPr>
                <a:spLocks noChangeArrowheads="1"/>
              </p:cNvSpPr>
              <p:nvPr/>
            </p:nvSpPr>
            <p:spPr bwMode="auto">
              <a:xfrm>
                <a:off x="86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27" name="Rectangle 303"/>
              <p:cNvSpPr>
                <a:spLocks noChangeArrowheads="1"/>
              </p:cNvSpPr>
              <p:nvPr/>
            </p:nvSpPr>
            <p:spPr bwMode="auto">
              <a:xfrm>
                <a:off x="115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28" name="Rectangle 304"/>
              <p:cNvSpPr>
                <a:spLocks noChangeArrowheads="1"/>
              </p:cNvSpPr>
              <p:nvPr/>
            </p:nvSpPr>
            <p:spPr bwMode="auto">
              <a:xfrm>
                <a:off x="144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29" name="Rectangle 305"/>
              <p:cNvSpPr>
                <a:spLocks noChangeArrowheads="1"/>
              </p:cNvSpPr>
              <p:nvPr/>
            </p:nvSpPr>
            <p:spPr bwMode="auto">
              <a:xfrm>
                <a:off x="172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30" name="Rectangle 306"/>
              <p:cNvSpPr>
                <a:spLocks noChangeArrowheads="1"/>
              </p:cNvSpPr>
              <p:nvPr/>
            </p:nvSpPr>
            <p:spPr bwMode="auto">
              <a:xfrm>
                <a:off x="201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31" name="Rectangle 307"/>
              <p:cNvSpPr>
                <a:spLocks noChangeArrowheads="1"/>
              </p:cNvSpPr>
              <p:nvPr/>
            </p:nvSpPr>
            <p:spPr bwMode="auto">
              <a:xfrm>
                <a:off x="230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32" name="Rectangle 308"/>
              <p:cNvSpPr>
                <a:spLocks noChangeArrowheads="1"/>
              </p:cNvSpPr>
              <p:nvPr/>
            </p:nvSpPr>
            <p:spPr bwMode="auto">
              <a:xfrm>
                <a:off x="259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33" name="Rectangle 309"/>
              <p:cNvSpPr>
                <a:spLocks noChangeArrowheads="1"/>
              </p:cNvSpPr>
              <p:nvPr/>
            </p:nvSpPr>
            <p:spPr bwMode="auto">
              <a:xfrm>
                <a:off x="288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34" name="Rectangle 310"/>
              <p:cNvSpPr>
                <a:spLocks noChangeArrowheads="1"/>
              </p:cNvSpPr>
              <p:nvPr/>
            </p:nvSpPr>
            <p:spPr bwMode="auto">
              <a:xfrm>
                <a:off x="316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35" name="Rectangle 311"/>
              <p:cNvSpPr>
                <a:spLocks noChangeArrowheads="1"/>
              </p:cNvSpPr>
              <p:nvPr/>
            </p:nvSpPr>
            <p:spPr bwMode="auto">
              <a:xfrm>
                <a:off x="345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58" name="Group 312"/>
            <p:cNvGrpSpPr>
              <a:grpSpLocks/>
            </p:cNvGrpSpPr>
            <p:nvPr/>
          </p:nvGrpSpPr>
          <p:grpSpPr bwMode="auto">
            <a:xfrm>
              <a:off x="864" y="2304"/>
              <a:ext cx="2880" cy="288"/>
              <a:chOff x="864" y="1152"/>
              <a:chExt cx="2880" cy="288"/>
            </a:xfrm>
            <a:grpFill/>
          </p:grpSpPr>
          <p:sp>
            <p:nvSpPr>
              <p:cNvPr id="216" name="Rectangle 313"/>
              <p:cNvSpPr>
                <a:spLocks noChangeArrowheads="1"/>
              </p:cNvSpPr>
              <p:nvPr/>
            </p:nvSpPr>
            <p:spPr bwMode="auto">
              <a:xfrm>
                <a:off x="86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17" name="Rectangle 314"/>
              <p:cNvSpPr>
                <a:spLocks noChangeArrowheads="1"/>
              </p:cNvSpPr>
              <p:nvPr/>
            </p:nvSpPr>
            <p:spPr bwMode="auto">
              <a:xfrm>
                <a:off x="115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18" name="Rectangle 315"/>
              <p:cNvSpPr>
                <a:spLocks noChangeArrowheads="1"/>
              </p:cNvSpPr>
              <p:nvPr/>
            </p:nvSpPr>
            <p:spPr bwMode="auto">
              <a:xfrm>
                <a:off x="144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19" name="Rectangle 316"/>
              <p:cNvSpPr>
                <a:spLocks noChangeArrowheads="1"/>
              </p:cNvSpPr>
              <p:nvPr/>
            </p:nvSpPr>
            <p:spPr bwMode="auto">
              <a:xfrm>
                <a:off x="172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20" name="Rectangle 317"/>
              <p:cNvSpPr>
                <a:spLocks noChangeArrowheads="1"/>
              </p:cNvSpPr>
              <p:nvPr/>
            </p:nvSpPr>
            <p:spPr bwMode="auto">
              <a:xfrm>
                <a:off x="201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21" name="Rectangle 318"/>
              <p:cNvSpPr>
                <a:spLocks noChangeArrowheads="1"/>
              </p:cNvSpPr>
              <p:nvPr/>
            </p:nvSpPr>
            <p:spPr bwMode="auto">
              <a:xfrm>
                <a:off x="230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22" name="Rectangle 319"/>
              <p:cNvSpPr>
                <a:spLocks noChangeArrowheads="1"/>
              </p:cNvSpPr>
              <p:nvPr/>
            </p:nvSpPr>
            <p:spPr bwMode="auto">
              <a:xfrm>
                <a:off x="259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23" name="Rectangle 320"/>
              <p:cNvSpPr>
                <a:spLocks noChangeArrowheads="1"/>
              </p:cNvSpPr>
              <p:nvPr/>
            </p:nvSpPr>
            <p:spPr bwMode="auto">
              <a:xfrm>
                <a:off x="288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24" name="Rectangle 321"/>
              <p:cNvSpPr>
                <a:spLocks noChangeArrowheads="1"/>
              </p:cNvSpPr>
              <p:nvPr/>
            </p:nvSpPr>
            <p:spPr bwMode="auto">
              <a:xfrm>
                <a:off x="316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25" name="Rectangle 322"/>
              <p:cNvSpPr>
                <a:spLocks noChangeArrowheads="1"/>
              </p:cNvSpPr>
              <p:nvPr/>
            </p:nvSpPr>
            <p:spPr bwMode="auto">
              <a:xfrm>
                <a:off x="345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59" name="Group 323"/>
            <p:cNvGrpSpPr>
              <a:grpSpLocks/>
            </p:cNvGrpSpPr>
            <p:nvPr/>
          </p:nvGrpSpPr>
          <p:grpSpPr bwMode="auto">
            <a:xfrm>
              <a:off x="864" y="2592"/>
              <a:ext cx="2880" cy="288"/>
              <a:chOff x="864" y="1152"/>
              <a:chExt cx="2880" cy="288"/>
            </a:xfrm>
            <a:grpFill/>
          </p:grpSpPr>
          <p:sp>
            <p:nvSpPr>
              <p:cNvPr id="206" name="Rectangle 324"/>
              <p:cNvSpPr>
                <a:spLocks noChangeArrowheads="1"/>
              </p:cNvSpPr>
              <p:nvPr/>
            </p:nvSpPr>
            <p:spPr bwMode="auto">
              <a:xfrm>
                <a:off x="86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07" name="Rectangle 325"/>
              <p:cNvSpPr>
                <a:spLocks noChangeArrowheads="1"/>
              </p:cNvSpPr>
              <p:nvPr/>
            </p:nvSpPr>
            <p:spPr bwMode="auto">
              <a:xfrm>
                <a:off x="115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08" name="Rectangle 326"/>
              <p:cNvSpPr>
                <a:spLocks noChangeArrowheads="1"/>
              </p:cNvSpPr>
              <p:nvPr/>
            </p:nvSpPr>
            <p:spPr bwMode="auto">
              <a:xfrm>
                <a:off x="144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09" name="Rectangle 327"/>
              <p:cNvSpPr>
                <a:spLocks noChangeArrowheads="1"/>
              </p:cNvSpPr>
              <p:nvPr/>
            </p:nvSpPr>
            <p:spPr bwMode="auto">
              <a:xfrm>
                <a:off x="172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10" name="Rectangle 328"/>
              <p:cNvSpPr>
                <a:spLocks noChangeArrowheads="1"/>
              </p:cNvSpPr>
              <p:nvPr/>
            </p:nvSpPr>
            <p:spPr bwMode="auto">
              <a:xfrm>
                <a:off x="201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11" name="Rectangle 329"/>
              <p:cNvSpPr>
                <a:spLocks noChangeArrowheads="1"/>
              </p:cNvSpPr>
              <p:nvPr/>
            </p:nvSpPr>
            <p:spPr bwMode="auto">
              <a:xfrm>
                <a:off x="230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12" name="Rectangle 330"/>
              <p:cNvSpPr>
                <a:spLocks noChangeArrowheads="1"/>
              </p:cNvSpPr>
              <p:nvPr/>
            </p:nvSpPr>
            <p:spPr bwMode="auto">
              <a:xfrm>
                <a:off x="259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13" name="Rectangle 331"/>
              <p:cNvSpPr>
                <a:spLocks noChangeArrowheads="1"/>
              </p:cNvSpPr>
              <p:nvPr/>
            </p:nvSpPr>
            <p:spPr bwMode="auto">
              <a:xfrm>
                <a:off x="288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14" name="Rectangle 332"/>
              <p:cNvSpPr>
                <a:spLocks noChangeArrowheads="1"/>
              </p:cNvSpPr>
              <p:nvPr/>
            </p:nvSpPr>
            <p:spPr bwMode="auto">
              <a:xfrm>
                <a:off x="316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15" name="Rectangle 333"/>
              <p:cNvSpPr>
                <a:spLocks noChangeArrowheads="1"/>
              </p:cNvSpPr>
              <p:nvPr/>
            </p:nvSpPr>
            <p:spPr bwMode="auto">
              <a:xfrm>
                <a:off x="345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60" name="Group 334"/>
            <p:cNvGrpSpPr>
              <a:grpSpLocks/>
            </p:cNvGrpSpPr>
            <p:nvPr/>
          </p:nvGrpSpPr>
          <p:grpSpPr bwMode="auto">
            <a:xfrm>
              <a:off x="864" y="2880"/>
              <a:ext cx="2880" cy="288"/>
              <a:chOff x="864" y="1152"/>
              <a:chExt cx="2880" cy="288"/>
            </a:xfrm>
            <a:grpFill/>
          </p:grpSpPr>
          <p:sp>
            <p:nvSpPr>
              <p:cNvPr id="196" name="Rectangle 335"/>
              <p:cNvSpPr>
                <a:spLocks noChangeArrowheads="1"/>
              </p:cNvSpPr>
              <p:nvPr/>
            </p:nvSpPr>
            <p:spPr bwMode="auto">
              <a:xfrm>
                <a:off x="86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97" name="Rectangle 336"/>
              <p:cNvSpPr>
                <a:spLocks noChangeArrowheads="1"/>
              </p:cNvSpPr>
              <p:nvPr/>
            </p:nvSpPr>
            <p:spPr bwMode="auto">
              <a:xfrm>
                <a:off x="115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98" name="Rectangle 337"/>
              <p:cNvSpPr>
                <a:spLocks noChangeArrowheads="1"/>
              </p:cNvSpPr>
              <p:nvPr/>
            </p:nvSpPr>
            <p:spPr bwMode="auto">
              <a:xfrm>
                <a:off x="144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99" name="Rectangle 338"/>
              <p:cNvSpPr>
                <a:spLocks noChangeArrowheads="1"/>
              </p:cNvSpPr>
              <p:nvPr/>
            </p:nvSpPr>
            <p:spPr bwMode="auto">
              <a:xfrm>
                <a:off x="172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00" name="Rectangle 339"/>
              <p:cNvSpPr>
                <a:spLocks noChangeArrowheads="1"/>
              </p:cNvSpPr>
              <p:nvPr/>
            </p:nvSpPr>
            <p:spPr bwMode="auto">
              <a:xfrm>
                <a:off x="201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01" name="Rectangle 340"/>
              <p:cNvSpPr>
                <a:spLocks noChangeArrowheads="1"/>
              </p:cNvSpPr>
              <p:nvPr/>
            </p:nvSpPr>
            <p:spPr bwMode="auto">
              <a:xfrm>
                <a:off x="230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02" name="Rectangle 341"/>
              <p:cNvSpPr>
                <a:spLocks noChangeArrowheads="1"/>
              </p:cNvSpPr>
              <p:nvPr/>
            </p:nvSpPr>
            <p:spPr bwMode="auto">
              <a:xfrm>
                <a:off x="259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03" name="Rectangle 342"/>
              <p:cNvSpPr>
                <a:spLocks noChangeArrowheads="1"/>
              </p:cNvSpPr>
              <p:nvPr/>
            </p:nvSpPr>
            <p:spPr bwMode="auto">
              <a:xfrm>
                <a:off x="288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04" name="Rectangle 343"/>
              <p:cNvSpPr>
                <a:spLocks noChangeArrowheads="1"/>
              </p:cNvSpPr>
              <p:nvPr/>
            </p:nvSpPr>
            <p:spPr bwMode="auto">
              <a:xfrm>
                <a:off x="316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205" name="Rectangle 344"/>
              <p:cNvSpPr>
                <a:spLocks noChangeArrowheads="1"/>
              </p:cNvSpPr>
              <p:nvPr/>
            </p:nvSpPr>
            <p:spPr bwMode="auto">
              <a:xfrm>
                <a:off x="345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61" name="Group 345"/>
            <p:cNvGrpSpPr>
              <a:grpSpLocks/>
            </p:cNvGrpSpPr>
            <p:nvPr/>
          </p:nvGrpSpPr>
          <p:grpSpPr bwMode="auto">
            <a:xfrm>
              <a:off x="864" y="3168"/>
              <a:ext cx="2880" cy="288"/>
              <a:chOff x="864" y="1152"/>
              <a:chExt cx="2880" cy="288"/>
            </a:xfrm>
            <a:grpFill/>
          </p:grpSpPr>
          <p:sp>
            <p:nvSpPr>
              <p:cNvPr id="186" name="Rectangle 346"/>
              <p:cNvSpPr>
                <a:spLocks noChangeArrowheads="1"/>
              </p:cNvSpPr>
              <p:nvPr/>
            </p:nvSpPr>
            <p:spPr bwMode="auto">
              <a:xfrm>
                <a:off x="86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87" name="Rectangle 347"/>
              <p:cNvSpPr>
                <a:spLocks noChangeArrowheads="1"/>
              </p:cNvSpPr>
              <p:nvPr/>
            </p:nvSpPr>
            <p:spPr bwMode="auto">
              <a:xfrm>
                <a:off x="115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88" name="Rectangle 348"/>
              <p:cNvSpPr>
                <a:spLocks noChangeArrowheads="1"/>
              </p:cNvSpPr>
              <p:nvPr/>
            </p:nvSpPr>
            <p:spPr bwMode="auto">
              <a:xfrm>
                <a:off x="144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89" name="Rectangle 349"/>
              <p:cNvSpPr>
                <a:spLocks noChangeArrowheads="1"/>
              </p:cNvSpPr>
              <p:nvPr/>
            </p:nvSpPr>
            <p:spPr bwMode="auto">
              <a:xfrm>
                <a:off x="172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90" name="Rectangle 350"/>
              <p:cNvSpPr>
                <a:spLocks noChangeArrowheads="1"/>
              </p:cNvSpPr>
              <p:nvPr/>
            </p:nvSpPr>
            <p:spPr bwMode="auto">
              <a:xfrm>
                <a:off x="201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91" name="Rectangle 351"/>
              <p:cNvSpPr>
                <a:spLocks noChangeArrowheads="1"/>
              </p:cNvSpPr>
              <p:nvPr/>
            </p:nvSpPr>
            <p:spPr bwMode="auto">
              <a:xfrm>
                <a:off x="230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92" name="Rectangle 352"/>
              <p:cNvSpPr>
                <a:spLocks noChangeArrowheads="1"/>
              </p:cNvSpPr>
              <p:nvPr/>
            </p:nvSpPr>
            <p:spPr bwMode="auto">
              <a:xfrm>
                <a:off x="259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93" name="Rectangle 353"/>
              <p:cNvSpPr>
                <a:spLocks noChangeArrowheads="1"/>
              </p:cNvSpPr>
              <p:nvPr/>
            </p:nvSpPr>
            <p:spPr bwMode="auto">
              <a:xfrm>
                <a:off x="288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94" name="Rectangle 354"/>
              <p:cNvSpPr>
                <a:spLocks noChangeArrowheads="1"/>
              </p:cNvSpPr>
              <p:nvPr/>
            </p:nvSpPr>
            <p:spPr bwMode="auto">
              <a:xfrm>
                <a:off x="316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95" name="Rectangle 355"/>
              <p:cNvSpPr>
                <a:spLocks noChangeArrowheads="1"/>
              </p:cNvSpPr>
              <p:nvPr/>
            </p:nvSpPr>
            <p:spPr bwMode="auto">
              <a:xfrm>
                <a:off x="345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62" name="Group 356"/>
            <p:cNvGrpSpPr>
              <a:grpSpLocks/>
            </p:cNvGrpSpPr>
            <p:nvPr/>
          </p:nvGrpSpPr>
          <p:grpSpPr bwMode="auto">
            <a:xfrm>
              <a:off x="864" y="3456"/>
              <a:ext cx="2880" cy="288"/>
              <a:chOff x="864" y="1152"/>
              <a:chExt cx="2880" cy="288"/>
            </a:xfrm>
            <a:grpFill/>
          </p:grpSpPr>
          <p:sp>
            <p:nvSpPr>
              <p:cNvPr id="176" name="Rectangle 357"/>
              <p:cNvSpPr>
                <a:spLocks noChangeArrowheads="1"/>
              </p:cNvSpPr>
              <p:nvPr/>
            </p:nvSpPr>
            <p:spPr bwMode="auto">
              <a:xfrm>
                <a:off x="86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77" name="Rectangle 358"/>
              <p:cNvSpPr>
                <a:spLocks noChangeArrowheads="1"/>
              </p:cNvSpPr>
              <p:nvPr/>
            </p:nvSpPr>
            <p:spPr bwMode="auto">
              <a:xfrm>
                <a:off x="115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78" name="Rectangle 359"/>
              <p:cNvSpPr>
                <a:spLocks noChangeArrowheads="1"/>
              </p:cNvSpPr>
              <p:nvPr/>
            </p:nvSpPr>
            <p:spPr bwMode="auto">
              <a:xfrm>
                <a:off x="144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79" name="Rectangle 360"/>
              <p:cNvSpPr>
                <a:spLocks noChangeArrowheads="1"/>
              </p:cNvSpPr>
              <p:nvPr/>
            </p:nvSpPr>
            <p:spPr bwMode="auto">
              <a:xfrm>
                <a:off x="172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80" name="Rectangle 361"/>
              <p:cNvSpPr>
                <a:spLocks noChangeArrowheads="1"/>
              </p:cNvSpPr>
              <p:nvPr/>
            </p:nvSpPr>
            <p:spPr bwMode="auto">
              <a:xfrm>
                <a:off x="201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81" name="Rectangle 362"/>
              <p:cNvSpPr>
                <a:spLocks noChangeArrowheads="1"/>
              </p:cNvSpPr>
              <p:nvPr/>
            </p:nvSpPr>
            <p:spPr bwMode="auto">
              <a:xfrm>
                <a:off x="230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82" name="Rectangle 363"/>
              <p:cNvSpPr>
                <a:spLocks noChangeArrowheads="1"/>
              </p:cNvSpPr>
              <p:nvPr/>
            </p:nvSpPr>
            <p:spPr bwMode="auto">
              <a:xfrm>
                <a:off x="259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83" name="Rectangle 364"/>
              <p:cNvSpPr>
                <a:spLocks noChangeArrowheads="1"/>
              </p:cNvSpPr>
              <p:nvPr/>
            </p:nvSpPr>
            <p:spPr bwMode="auto">
              <a:xfrm>
                <a:off x="288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84" name="Rectangle 365"/>
              <p:cNvSpPr>
                <a:spLocks noChangeArrowheads="1"/>
              </p:cNvSpPr>
              <p:nvPr/>
            </p:nvSpPr>
            <p:spPr bwMode="auto">
              <a:xfrm>
                <a:off x="316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85" name="Rectangle 366"/>
              <p:cNvSpPr>
                <a:spLocks noChangeArrowheads="1"/>
              </p:cNvSpPr>
              <p:nvPr/>
            </p:nvSpPr>
            <p:spPr bwMode="auto">
              <a:xfrm>
                <a:off x="345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63" name="Group 367"/>
            <p:cNvGrpSpPr>
              <a:grpSpLocks/>
            </p:cNvGrpSpPr>
            <p:nvPr/>
          </p:nvGrpSpPr>
          <p:grpSpPr bwMode="auto">
            <a:xfrm>
              <a:off x="864" y="3744"/>
              <a:ext cx="2880" cy="288"/>
              <a:chOff x="864" y="1152"/>
              <a:chExt cx="2880" cy="288"/>
            </a:xfrm>
            <a:grpFill/>
          </p:grpSpPr>
          <p:sp>
            <p:nvSpPr>
              <p:cNvPr id="166" name="Rectangle 368"/>
              <p:cNvSpPr>
                <a:spLocks noChangeArrowheads="1"/>
              </p:cNvSpPr>
              <p:nvPr/>
            </p:nvSpPr>
            <p:spPr bwMode="auto">
              <a:xfrm>
                <a:off x="86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67" name="Rectangle 369"/>
              <p:cNvSpPr>
                <a:spLocks noChangeArrowheads="1"/>
              </p:cNvSpPr>
              <p:nvPr/>
            </p:nvSpPr>
            <p:spPr bwMode="auto">
              <a:xfrm>
                <a:off x="115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68" name="Rectangle 370"/>
              <p:cNvSpPr>
                <a:spLocks noChangeArrowheads="1"/>
              </p:cNvSpPr>
              <p:nvPr/>
            </p:nvSpPr>
            <p:spPr bwMode="auto">
              <a:xfrm>
                <a:off x="144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69" name="Rectangle 371"/>
              <p:cNvSpPr>
                <a:spLocks noChangeArrowheads="1"/>
              </p:cNvSpPr>
              <p:nvPr/>
            </p:nvSpPr>
            <p:spPr bwMode="auto">
              <a:xfrm>
                <a:off x="172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70" name="Rectangle 372"/>
              <p:cNvSpPr>
                <a:spLocks noChangeArrowheads="1"/>
              </p:cNvSpPr>
              <p:nvPr/>
            </p:nvSpPr>
            <p:spPr bwMode="auto">
              <a:xfrm>
                <a:off x="201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71" name="Rectangle 373"/>
              <p:cNvSpPr>
                <a:spLocks noChangeArrowheads="1"/>
              </p:cNvSpPr>
              <p:nvPr/>
            </p:nvSpPr>
            <p:spPr bwMode="auto">
              <a:xfrm>
                <a:off x="230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72" name="Rectangle 374"/>
              <p:cNvSpPr>
                <a:spLocks noChangeArrowheads="1"/>
              </p:cNvSpPr>
              <p:nvPr/>
            </p:nvSpPr>
            <p:spPr bwMode="auto">
              <a:xfrm>
                <a:off x="259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73" name="Rectangle 375"/>
              <p:cNvSpPr>
                <a:spLocks noChangeArrowheads="1"/>
              </p:cNvSpPr>
              <p:nvPr/>
            </p:nvSpPr>
            <p:spPr bwMode="auto">
              <a:xfrm>
                <a:off x="288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74" name="Rectangle 376"/>
              <p:cNvSpPr>
                <a:spLocks noChangeArrowheads="1"/>
              </p:cNvSpPr>
              <p:nvPr/>
            </p:nvSpPr>
            <p:spPr bwMode="auto">
              <a:xfrm>
                <a:off x="316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75" name="Rectangle 377"/>
              <p:cNvSpPr>
                <a:spLocks noChangeArrowheads="1"/>
              </p:cNvSpPr>
              <p:nvPr/>
            </p:nvSpPr>
            <p:spPr bwMode="auto">
              <a:xfrm>
                <a:off x="345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64" name="Group 378"/>
            <p:cNvGrpSpPr>
              <a:grpSpLocks/>
            </p:cNvGrpSpPr>
            <p:nvPr/>
          </p:nvGrpSpPr>
          <p:grpSpPr bwMode="auto">
            <a:xfrm>
              <a:off x="864" y="3744"/>
              <a:ext cx="2880" cy="288"/>
              <a:chOff x="864" y="1152"/>
              <a:chExt cx="2880" cy="288"/>
            </a:xfrm>
            <a:grpFill/>
          </p:grpSpPr>
          <p:sp>
            <p:nvSpPr>
              <p:cNvPr id="156" name="Rectangle 379"/>
              <p:cNvSpPr>
                <a:spLocks noChangeArrowheads="1"/>
              </p:cNvSpPr>
              <p:nvPr/>
            </p:nvSpPr>
            <p:spPr bwMode="auto">
              <a:xfrm>
                <a:off x="86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57" name="Rectangle 380"/>
              <p:cNvSpPr>
                <a:spLocks noChangeArrowheads="1"/>
              </p:cNvSpPr>
              <p:nvPr/>
            </p:nvSpPr>
            <p:spPr bwMode="auto">
              <a:xfrm>
                <a:off x="115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58" name="Rectangle 381"/>
              <p:cNvSpPr>
                <a:spLocks noChangeArrowheads="1"/>
              </p:cNvSpPr>
              <p:nvPr/>
            </p:nvSpPr>
            <p:spPr bwMode="auto">
              <a:xfrm>
                <a:off x="144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59" name="Rectangle 382"/>
              <p:cNvSpPr>
                <a:spLocks noChangeArrowheads="1"/>
              </p:cNvSpPr>
              <p:nvPr/>
            </p:nvSpPr>
            <p:spPr bwMode="auto">
              <a:xfrm>
                <a:off x="172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60" name="Rectangle 383"/>
              <p:cNvSpPr>
                <a:spLocks noChangeArrowheads="1"/>
              </p:cNvSpPr>
              <p:nvPr/>
            </p:nvSpPr>
            <p:spPr bwMode="auto">
              <a:xfrm>
                <a:off x="201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61" name="Rectangle 384"/>
              <p:cNvSpPr>
                <a:spLocks noChangeArrowheads="1"/>
              </p:cNvSpPr>
              <p:nvPr/>
            </p:nvSpPr>
            <p:spPr bwMode="auto">
              <a:xfrm>
                <a:off x="2304"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62" name="Rectangle 385"/>
              <p:cNvSpPr>
                <a:spLocks noChangeArrowheads="1"/>
              </p:cNvSpPr>
              <p:nvPr/>
            </p:nvSpPr>
            <p:spPr bwMode="auto">
              <a:xfrm>
                <a:off x="2592"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63" name="Rectangle 386"/>
              <p:cNvSpPr>
                <a:spLocks noChangeArrowheads="1"/>
              </p:cNvSpPr>
              <p:nvPr/>
            </p:nvSpPr>
            <p:spPr bwMode="auto">
              <a:xfrm>
                <a:off x="2880"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64" name="Rectangle 387"/>
              <p:cNvSpPr>
                <a:spLocks noChangeArrowheads="1"/>
              </p:cNvSpPr>
              <p:nvPr/>
            </p:nvSpPr>
            <p:spPr bwMode="auto">
              <a:xfrm>
                <a:off x="3168"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65" name="Rectangle 388"/>
              <p:cNvSpPr>
                <a:spLocks noChangeArrowheads="1"/>
              </p:cNvSpPr>
              <p:nvPr/>
            </p:nvSpPr>
            <p:spPr bwMode="auto">
              <a:xfrm>
                <a:off x="3456" y="1152"/>
                <a:ext cx="288" cy="288"/>
              </a:xfrm>
              <a:prstGeom prst="rect">
                <a:avLst/>
              </a:prstGeom>
              <a:grpFill/>
              <a:ln w="9525">
                <a:solidFill>
                  <a:srgbClr val="33CC33"/>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sp>
        <p:nvSpPr>
          <p:cNvPr id="387" name="Text Box 389"/>
          <p:cNvSpPr txBox="1">
            <a:spLocks noChangeArrowheads="1"/>
          </p:cNvSpPr>
          <p:nvPr/>
        </p:nvSpPr>
        <p:spPr bwMode="auto">
          <a:xfrm>
            <a:off x="9139238" y="2359026"/>
            <a:ext cx="304800" cy="519113"/>
          </a:xfrm>
          <a:prstGeom prst="rect">
            <a:avLst/>
          </a:prstGeom>
          <a:noFill/>
          <a:ln>
            <a:noFill/>
          </a:ln>
          <a:effectLs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en-US" altLang="en-US" sz="2800" b="1" dirty="0">
                <a:solidFill>
                  <a:srgbClr val="FF0000"/>
                </a:solidFill>
                <a:latin typeface="+mn-lt"/>
              </a:rPr>
              <a:t>&lt;</a:t>
            </a:r>
          </a:p>
        </p:txBody>
      </p:sp>
      <p:grpSp>
        <p:nvGrpSpPr>
          <p:cNvPr id="1365" name="Group 390"/>
          <p:cNvGrpSpPr>
            <a:grpSpLocks/>
          </p:cNvGrpSpPr>
          <p:nvPr/>
        </p:nvGrpSpPr>
        <p:grpSpPr bwMode="auto">
          <a:xfrm rot="1264118" flipV="1">
            <a:off x="2332976" y="4728271"/>
            <a:ext cx="1125249" cy="1059058"/>
            <a:chOff x="864" y="1152"/>
            <a:chExt cx="2880" cy="2880"/>
          </a:xfrm>
          <a:solidFill>
            <a:srgbClr val="A55FEB"/>
          </a:solidFill>
        </p:grpSpPr>
        <p:grpSp>
          <p:nvGrpSpPr>
            <p:cNvPr id="1366" name="Group 391"/>
            <p:cNvGrpSpPr>
              <a:grpSpLocks/>
            </p:cNvGrpSpPr>
            <p:nvPr/>
          </p:nvGrpSpPr>
          <p:grpSpPr bwMode="auto">
            <a:xfrm>
              <a:off x="864" y="1152"/>
              <a:ext cx="2880" cy="288"/>
              <a:chOff x="864" y="1152"/>
              <a:chExt cx="2880" cy="288"/>
            </a:xfrm>
            <a:grpFill/>
          </p:grpSpPr>
          <p:sp>
            <p:nvSpPr>
              <p:cNvPr id="500" name="Rectangle 392"/>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01" name="Rectangle 393"/>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02" name="Rectangle 394"/>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03" name="Rectangle 395"/>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04" name="Rectangle 396"/>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05" name="Rectangle 397"/>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06" name="Rectangle 398"/>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07" name="Rectangle 399"/>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08" name="Rectangle 400"/>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09" name="Rectangle 401"/>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67" name="Group 402"/>
            <p:cNvGrpSpPr>
              <a:grpSpLocks/>
            </p:cNvGrpSpPr>
            <p:nvPr/>
          </p:nvGrpSpPr>
          <p:grpSpPr bwMode="auto">
            <a:xfrm>
              <a:off x="864" y="1440"/>
              <a:ext cx="2880" cy="288"/>
              <a:chOff x="864" y="1152"/>
              <a:chExt cx="2880" cy="288"/>
            </a:xfrm>
            <a:grpFill/>
          </p:grpSpPr>
          <p:sp>
            <p:nvSpPr>
              <p:cNvPr id="490" name="Rectangle 403"/>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91" name="Rectangle 404"/>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92" name="Rectangle 405"/>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93" name="Rectangle 406"/>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94" name="Rectangle 407"/>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95" name="Rectangle 408"/>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96" name="Rectangle 409"/>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97" name="Rectangle 410"/>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98" name="Rectangle 411"/>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99" name="Rectangle 412"/>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70" name="Group 413"/>
            <p:cNvGrpSpPr>
              <a:grpSpLocks/>
            </p:cNvGrpSpPr>
            <p:nvPr/>
          </p:nvGrpSpPr>
          <p:grpSpPr bwMode="auto">
            <a:xfrm>
              <a:off x="864" y="1728"/>
              <a:ext cx="2880" cy="288"/>
              <a:chOff x="864" y="1152"/>
              <a:chExt cx="2880" cy="288"/>
            </a:xfrm>
            <a:grpFill/>
          </p:grpSpPr>
          <p:sp>
            <p:nvSpPr>
              <p:cNvPr id="480" name="Rectangle 414"/>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81" name="Rectangle 415"/>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82" name="Rectangle 416"/>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83" name="Rectangle 417"/>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84" name="Rectangle 418"/>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85" name="Rectangle 419"/>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86" name="Rectangle 420"/>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87" name="Rectangle 421"/>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88" name="Rectangle 422"/>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89" name="Rectangle 423"/>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71" name="Group 424"/>
            <p:cNvGrpSpPr>
              <a:grpSpLocks/>
            </p:cNvGrpSpPr>
            <p:nvPr/>
          </p:nvGrpSpPr>
          <p:grpSpPr bwMode="auto">
            <a:xfrm>
              <a:off x="864" y="2016"/>
              <a:ext cx="2880" cy="288"/>
              <a:chOff x="864" y="1152"/>
              <a:chExt cx="2880" cy="288"/>
            </a:xfrm>
            <a:grpFill/>
          </p:grpSpPr>
          <p:sp>
            <p:nvSpPr>
              <p:cNvPr id="470" name="Rectangle 425"/>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71" name="Rectangle 426"/>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72" name="Rectangle 427"/>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73" name="Rectangle 428"/>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74" name="Rectangle 429"/>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75" name="Rectangle 430"/>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76" name="Rectangle 431"/>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77" name="Rectangle 432"/>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78" name="Rectangle 433"/>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79" name="Rectangle 434"/>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72" name="Group 435"/>
            <p:cNvGrpSpPr>
              <a:grpSpLocks/>
            </p:cNvGrpSpPr>
            <p:nvPr/>
          </p:nvGrpSpPr>
          <p:grpSpPr bwMode="auto">
            <a:xfrm>
              <a:off x="864" y="2304"/>
              <a:ext cx="2880" cy="288"/>
              <a:chOff x="864" y="1152"/>
              <a:chExt cx="2880" cy="288"/>
            </a:xfrm>
            <a:grpFill/>
          </p:grpSpPr>
          <p:sp>
            <p:nvSpPr>
              <p:cNvPr id="460" name="Rectangle 436"/>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61" name="Rectangle 437"/>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62" name="Rectangle 438"/>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63" name="Rectangle 439"/>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64" name="Rectangle 440"/>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65" name="Rectangle 441"/>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66" name="Rectangle 442"/>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67" name="Rectangle 443"/>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68" name="Rectangle 444"/>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69" name="Rectangle 445"/>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73" name="Group 446"/>
            <p:cNvGrpSpPr>
              <a:grpSpLocks/>
            </p:cNvGrpSpPr>
            <p:nvPr/>
          </p:nvGrpSpPr>
          <p:grpSpPr bwMode="auto">
            <a:xfrm>
              <a:off x="864" y="2592"/>
              <a:ext cx="2880" cy="288"/>
              <a:chOff x="864" y="1152"/>
              <a:chExt cx="2880" cy="288"/>
            </a:xfrm>
            <a:grpFill/>
          </p:grpSpPr>
          <p:sp>
            <p:nvSpPr>
              <p:cNvPr id="450" name="Rectangle 447"/>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51" name="Rectangle 448"/>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52" name="Rectangle 449"/>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53" name="Rectangle 450"/>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54" name="Rectangle 451"/>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55" name="Rectangle 452"/>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56" name="Rectangle 453"/>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57" name="Rectangle 454"/>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58" name="Rectangle 455"/>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59" name="Rectangle 456"/>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74" name="Group 457"/>
            <p:cNvGrpSpPr>
              <a:grpSpLocks/>
            </p:cNvGrpSpPr>
            <p:nvPr/>
          </p:nvGrpSpPr>
          <p:grpSpPr bwMode="auto">
            <a:xfrm>
              <a:off x="864" y="2880"/>
              <a:ext cx="2880" cy="288"/>
              <a:chOff x="864" y="1152"/>
              <a:chExt cx="2880" cy="288"/>
            </a:xfrm>
            <a:grpFill/>
          </p:grpSpPr>
          <p:sp>
            <p:nvSpPr>
              <p:cNvPr id="440" name="Rectangle 458"/>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41" name="Rectangle 459"/>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42" name="Rectangle 460"/>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43" name="Rectangle 461"/>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44" name="Rectangle 462"/>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45" name="Rectangle 463"/>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46" name="Rectangle 464"/>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47" name="Rectangle 465"/>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48" name="Rectangle 466"/>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49" name="Rectangle 467"/>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375" name="Group 468"/>
            <p:cNvGrpSpPr>
              <a:grpSpLocks/>
            </p:cNvGrpSpPr>
            <p:nvPr/>
          </p:nvGrpSpPr>
          <p:grpSpPr bwMode="auto">
            <a:xfrm>
              <a:off x="864" y="3168"/>
              <a:ext cx="2880" cy="288"/>
              <a:chOff x="864" y="1152"/>
              <a:chExt cx="2880" cy="288"/>
            </a:xfrm>
            <a:grpFill/>
          </p:grpSpPr>
          <p:sp>
            <p:nvSpPr>
              <p:cNvPr id="430" name="Rectangle 469"/>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31" name="Rectangle 470"/>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32" name="Rectangle 471"/>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33" name="Rectangle 472"/>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34" name="Rectangle 473"/>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35" name="Rectangle 474"/>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36" name="Rectangle 475"/>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37" name="Rectangle 476"/>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38" name="Rectangle 477"/>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39" name="Rectangle 478"/>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42" name="Group 479"/>
            <p:cNvGrpSpPr>
              <a:grpSpLocks/>
            </p:cNvGrpSpPr>
            <p:nvPr/>
          </p:nvGrpSpPr>
          <p:grpSpPr bwMode="auto">
            <a:xfrm>
              <a:off x="864" y="3456"/>
              <a:ext cx="2880" cy="288"/>
              <a:chOff x="864" y="1152"/>
              <a:chExt cx="2880" cy="288"/>
            </a:xfrm>
            <a:grpFill/>
          </p:grpSpPr>
          <p:sp>
            <p:nvSpPr>
              <p:cNvPr id="420" name="Rectangle 480"/>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21" name="Rectangle 481"/>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22" name="Rectangle 482"/>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23" name="Rectangle 483"/>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24" name="Rectangle 484"/>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25" name="Rectangle 485"/>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26" name="Rectangle 486"/>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27" name="Rectangle 487"/>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28" name="Rectangle 488"/>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29" name="Rectangle 489"/>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43" name="Group 490"/>
            <p:cNvGrpSpPr>
              <a:grpSpLocks/>
            </p:cNvGrpSpPr>
            <p:nvPr/>
          </p:nvGrpSpPr>
          <p:grpSpPr bwMode="auto">
            <a:xfrm>
              <a:off x="864" y="3744"/>
              <a:ext cx="2880" cy="288"/>
              <a:chOff x="864" y="1152"/>
              <a:chExt cx="2880" cy="288"/>
            </a:xfrm>
            <a:grpFill/>
          </p:grpSpPr>
          <p:sp>
            <p:nvSpPr>
              <p:cNvPr id="410" name="Rectangle 491"/>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11" name="Rectangle 492"/>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12" name="Rectangle 493"/>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13" name="Rectangle 494"/>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14" name="Rectangle 495"/>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15" name="Rectangle 496"/>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16" name="Rectangle 497"/>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17" name="Rectangle 498"/>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18" name="Rectangle 499"/>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19" name="Rectangle 500"/>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44" name="Group 501"/>
            <p:cNvGrpSpPr>
              <a:grpSpLocks/>
            </p:cNvGrpSpPr>
            <p:nvPr/>
          </p:nvGrpSpPr>
          <p:grpSpPr bwMode="auto">
            <a:xfrm>
              <a:off x="864" y="3744"/>
              <a:ext cx="2880" cy="288"/>
              <a:chOff x="864" y="1152"/>
              <a:chExt cx="2880" cy="288"/>
            </a:xfrm>
            <a:grpFill/>
          </p:grpSpPr>
          <p:sp>
            <p:nvSpPr>
              <p:cNvPr id="400" name="Rectangle 502"/>
              <p:cNvSpPr>
                <a:spLocks noChangeArrowheads="1"/>
              </p:cNvSpPr>
              <p:nvPr/>
            </p:nvSpPr>
            <p:spPr bwMode="auto">
              <a:xfrm>
                <a:off x="86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01" name="Rectangle 503"/>
              <p:cNvSpPr>
                <a:spLocks noChangeArrowheads="1"/>
              </p:cNvSpPr>
              <p:nvPr/>
            </p:nvSpPr>
            <p:spPr bwMode="auto">
              <a:xfrm>
                <a:off x="115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02" name="Rectangle 504"/>
              <p:cNvSpPr>
                <a:spLocks noChangeArrowheads="1"/>
              </p:cNvSpPr>
              <p:nvPr/>
            </p:nvSpPr>
            <p:spPr bwMode="auto">
              <a:xfrm>
                <a:off x="144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03" name="Rectangle 505"/>
              <p:cNvSpPr>
                <a:spLocks noChangeArrowheads="1"/>
              </p:cNvSpPr>
              <p:nvPr/>
            </p:nvSpPr>
            <p:spPr bwMode="auto">
              <a:xfrm>
                <a:off x="172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04" name="Rectangle 506"/>
              <p:cNvSpPr>
                <a:spLocks noChangeArrowheads="1"/>
              </p:cNvSpPr>
              <p:nvPr/>
            </p:nvSpPr>
            <p:spPr bwMode="auto">
              <a:xfrm>
                <a:off x="201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05" name="Rectangle 507"/>
              <p:cNvSpPr>
                <a:spLocks noChangeArrowheads="1"/>
              </p:cNvSpPr>
              <p:nvPr/>
            </p:nvSpPr>
            <p:spPr bwMode="auto">
              <a:xfrm>
                <a:off x="2304"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06" name="Rectangle 508"/>
              <p:cNvSpPr>
                <a:spLocks noChangeArrowheads="1"/>
              </p:cNvSpPr>
              <p:nvPr/>
            </p:nvSpPr>
            <p:spPr bwMode="auto">
              <a:xfrm>
                <a:off x="2592"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07" name="Rectangle 509"/>
              <p:cNvSpPr>
                <a:spLocks noChangeArrowheads="1"/>
              </p:cNvSpPr>
              <p:nvPr/>
            </p:nvSpPr>
            <p:spPr bwMode="auto">
              <a:xfrm>
                <a:off x="2880"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08" name="Rectangle 510"/>
              <p:cNvSpPr>
                <a:spLocks noChangeArrowheads="1"/>
              </p:cNvSpPr>
              <p:nvPr/>
            </p:nvSpPr>
            <p:spPr bwMode="auto">
              <a:xfrm>
                <a:off x="3168"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09" name="Rectangle 511"/>
              <p:cNvSpPr>
                <a:spLocks noChangeArrowheads="1"/>
              </p:cNvSpPr>
              <p:nvPr/>
            </p:nvSpPr>
            <p:spPr bwMode="auto">
              <a:xfrm>
                <a:off x="3456" y="1152"/>
                <a:ext cx="288" cy="288"/>
              </a:xfrm>
              <a:prstGeom prst="rect">
                <a:avLst/>
              </a:prstGeom>
              <a:grpFill/>
              <a:ln w="9525">
                <a:solidFill>
                  <a:srgbClr val="FFFF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grpSp>
        <p:nvGrpSpPr>
          <p:cNvPr id="145" name="Group 512"/>
          <p:cNvGrpSpPr>
            <a:grpSpLocks/>
          </p:cNvGrpSpPr>
          <p:nvPr/>
        </p:nvGrpSpPr>
        <p:grpSpPr bwMode="auto">
          <a:xfrm rot="19909850" flipV="1">
            <a:off x="2867277" y="4839020"/>
            <a:ext cx="1125249" cy="1059058"/>
            <a:chOff x="864" y="1152"/>
            <a:chExt cx="2880" cy="2880"/>
          </a:xfrm>
          <a:solidFill>
            <a:schemeClr val="bg1"/>
          </a:solidFill>
        </p:grpSpPr>
        <p:grpSp>
          <p:nvGrpSpPr>
            <p:cNvPr id="146" name="Group 513"/>
            <p:cNvGrpSpPr>
              <a:grpSpLocks/>
            </p:cNvGrpSpPr>
            <p:nvPr/>
          </p:nvGrpSpPr>
          <p:grpSpPr bwMode="auto">
            <a:xfrm>
              <a:off x="864" y="1152"/>
              <a:ext cx="2880" cy="288"/>
              <a:chOff x="864" y="1152"/>
              <a:chExt cx="2880" cy="288"/>
            </a:xfrm>
            <a:grpFill/>
          </p:grpSpPr>
          <p:sp>
            <p:nvSpPr>
              <p:cNvPr id="622" name="Rectangle 514"/>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23" name="Rectangle 515"/>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24" name="Rectangle 516"/>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25" name="Rectangle 517"/>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26" name="Rectangle 518"/>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27" name="Rectangle 519"/>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28" name="Rectangle 520"/>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29" name="Rectangle 521"/>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30" name="Rectangle 522"/>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31" name="Rectangle 523"/>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47" name="Group 524"/>
            <p:cNvGrpSpPr>
              <a:grpSpLocks/>
            </p:cNvGrpSpPr>
            <p:nvPr/>
          </p:nvGrpSpPr>
          <p:grpSpPr bwMode="auto">
            <a:xfrm>
              <a:off x="864" y="1440"/>
              <a:ext cx="2880" cy="288"/>
              <a:chOff x="864" y="1152"/>
              <a:chExt cx="2880" cy="288"/>
            </a:xfrm>
            <a:grpFill/>
          </p:grpSpPr>
          <p:sp>
            <p:nvSpPr>
              <p:cNvPr id="612" name="Rectangle 525"/>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13" name="Rectangle 526"/>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14" name="Rectangle 527"/>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15" name="Rectangle 528"/>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16" name="Rectangle 529"/>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17" name="Rectangle 530"/>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18" name="Rectangle 531"/>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19" name="Rectangle 532"/>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20" name="Rectangle 533"/>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21" name="Rectangle 534"/>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48" name="Group 535"/>
            <p:cNvGrpSpPr>
              <a:grpSpLocks/>
            </p:cNvGrpSpPr>
            <p:nvPr/>
          </p:nvGrpSpPr>
          <p:grpSpPr bwMode="auto">
            <a:xfrm>
              <a:off x="864" y="1728"/>
              <a:ext cx="2880" cy="288"/>
              <a:chOff x="864" y="1152"/>
              <a:chExt cx="2880" cy="288"/>
            </a:xfrm>
            <a:grpFill/>
          </p:grpSpPr>
          <p:sp>
            <p:nvSpPr>
              <p:cNvPr id="602" name="Rectangle 536"/>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03" name="Rectangle 537"/>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04" name="Rectangle 538"/>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05" name="Rectangle 539"/>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06" name="Rectangle 540"/>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07" name="Rectangle 541"/>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08" name="Rectangle 542"/>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09" name="Rectangle 543"/>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10" name="Rectangle 544"/>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11" name="Rectangle 545"/>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49" name="Group 546"/>
            <p:cNvGrpSpPr>
              <a:grpSpLocks/>
            </p:cNvGrpSpPr>
            <p:nvPr/>
          </p:nvGrpSpPr>
          <p:grpSpPr bwMode="auto">
            <a:xfrm>
              <a:off x="864" y="2016"/>
              <a:ext cx="2880" cy="288"/>
              <a:chOff x="864" y="1152"/>
              <a:chExt cx="2880" cy="288"/>
            </a:xfrm>
            <a:grpFill/>
          </p:grpSpPr>
          <p:sp>
            <p:nvSpPr>
              <p:cNvPr id="592" name="Rectangle 547"/>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93" name="Rectangle 548"/>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94" name="Rectangle 549"/>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95" name="Rectangle 550"/>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96" name="Rectangle 551"/>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97" name="Rectangle 552"/>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98" name="Rectangle 553"/>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99" name="Rectangle 554"/>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00" name="Rectangle 555"/>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01" name="Rectangle 556"/>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50" name="Group 557"/>
            <p:cNvGrpSpPr>
              <a:grpSpLocks/>
            </p:cNvGrpSpPr>
            <p:nvPr/>
          </p:nvGrpSpPr>
          <p:grpSpPr bwMode="auto">
            <a:xfrm>
              <a:off x="864" y="2304"/>
              <a:ext cx="2880" cy="288"/>
              <a:chOff x="864" y="1152"/>
              <a:chExt cx="2880" cy="288"/>
            </a:xfrm>
            <a:grpFill/>
          </p:grpSpPr>
          <p:sp>
            <p:nvSpPr>
              <p:cNvPr id="582" name="Rectangle 558"/>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83" name="Rectangle 559"/>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84" name="Rectangle 560"/>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85" name="Rectangle 561"/>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86" name="Rectangle 562"/>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87" name="Rectangle 563"/>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88" name="Rectangle 564"/>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89" name="Rectangle 565"/>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90" name="Rectangle 566"/>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91" name="Rectangle 567"/>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51" name="Group 568"/>
            <p:cNvGrpSpPr>
              <a:grpSpLocks/>
            </p:cNvGrpSpPr>
            <p:nvPr/>
          </p:nvGrpSpPr>
          <p:grpSpPr bwMode="auto">
            <a:xfrm>
              <a:off x="864" y="2592"/>
              <a:ext cx="2880" cy="288"/>
              <a:chOff x="864" y="1152"/>
              <a:chExt cx="2880" cy="288"/>
            </a:xfrm>
            <a:grpFill/>
          </p:grpSpPr>
          <p:sp>
            <p:nvSpPr>
              <p:cNvPr id="572" name="Rectangle 569"/>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73" name="Rectangle 570"/>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74" name="Rectangle 571"/>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75" name="Rectangle 572"/>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76" name="Rectangle 573"/>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77" name="Rectangle 574"/>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78" name="Rectangle 575"/>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79" name="Rectangle 576"/>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80" name="Rectangle 577"/>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81" name="Rectangle 578"/>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52" name="Group 579"/>
            <p:cNvGrpSpPr>
              <a:grpSpLocks/>
            </p:cNvGrpSpPr>
            <p:nvPr/>
          </p:nvGrpSpPr>
          <p:grpSpPr bwMode="auto">
            <a:xfrm>
              <a:off x="864" y="2880"/>
              <a:ext cx="2880" cy="288"/>
              <a:chOff x="864" y="1152"/>
              <a:chExt cx="2880" cy="288"/>
            </a:xfrm>
            <a:grpFill/>
          </p:grpSpPr>
          <p:sp>
            <p:nvSpPr>
              <p:cNvPr id="562" name="Rectangle 580"/>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63" name="Rectangle 581"/>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64" name="Rectangle 582"/>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65" name="Rectangle 583"/>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66" name="Rectangle 584"/>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67" name="Rectangle 585"/>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68" name="Rectangle 586"/>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69" name="Rectangle 587"/>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70" name="Rectangle 588"/>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71" name="Rectangle 589"/>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53" name="Group 590"/>
            <p:cNvGrpSpPr>
              <a:grpSpLocks/>
            </p:cNvGrpSpPr>
            <p:nvPr/>
          </p:nvGrpSpPr>
          <p:grpSpPr bwMode="auto">
            <a:xfrm>
              <a:off x="864" y="3168"/>
              <a:ext cx="2880" cy="288"/>
              <a:chOff x="864" y="1152"/>
              <a:chExt cx="2880" cy="288"/>
            </a:xfrm>
            <a:grpFill/>
          </p:grpSpPr>
          <p:sp>
            <p:nvSpPr>
              <p:cNvPr id="552" name="Rectangle 591"/>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53" name="Rectangle 592"/>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54" name="Rectangle 593"/>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55" name="Rectangle 594"/>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56" name="Rectangle 595"/>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57" name="Rectangle 596"/>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58" name="Rectangle 597"/>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59" name="Rectangle 598"/>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60" name="Rectangle 599"/>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61" name="Rectangle 600"/>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54" name="Group 601"/>
            <p:cNvGrpSpPr>
              <a:grpSpLocks/>
            </p:cNvGrpSpPr>
            <p:nvPr/>
          </p:nvGrpSpPr>
          <p:grpSpPr bwMode="auto">
            <a:xfrm>
              <a:off x="864" y="3456"/>
              <a:ext cx="2880" cy="288"/>
              <a:chOff x="864" y="1152"/>
              <a:chExt cx="2880" cy="288"/>
            </a:xfrm>
            <a:grpFill/>
          </p:grpSpPr>
          <p:sp>
            <p:nvSpPr>
              <p:cNvPr id="542" name="Rectangle 602"/>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43" name="Rectangle 603"/>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44" name="Rectangle 604"/>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45" name="Rectangle 605"/>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46" name="Rectangle 606"/>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47" name="Rectangle 607"/>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48" name="Rectangle 608"/>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49" name="Rectangle 609"/>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50" name="Rectangle 610"/>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51" name="Rectangle 611"/>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55" name="Group 612"/>
            <p:cNvGrpSpPr>
              <a:grpSpLocks/>
            </p:cNvGrpSpPr>
            <p:nvPr/>
          </p:nvGrpSpPr>
          <p:grpSpPr bwMode="auto">
            <a:xfrm>
              <a:off x="864" y="3744"/>
              <a:ext cx="2880" cy="288"/>
              <a:chOff x="864" y="1152"/>
              <a:chExt cx="2880" cy="288"/>
            </a:xfrm>
            <a:grpFill/>
          </p:grpSpPr>
          <p:sp>
            <p:nvSpPr>
              <p:cNvPr id="532" name="Rectangle 613"/>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33" name="Rectangle 614"/>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34" name="Rectangle 615"/>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35" name="Rectangle 616"/>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36" name="Rectangle 617"/>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37" name="Rectangle 618"/>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38" name="Rectangle 619"/>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39" name="Rectangle 620"/>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40" name="Rectangle 621"/>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41" name="Rectangle 622"/>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66" name="Group 623"/>
            <p:cNvGrpSpPr>
              <a:grpSpLocks/>
            </p:cNvGrpSpPr>
            <p:nvPr/>
          </p:nvGrpSpPr>
          <p:grpSpPr bwMode="auto">
            <a:xfrm>
              <a:off x="864" y="3744"/>
              <a:ext cx="2880" cy="288"/>
              <a:chOff x="864" y="1152"/>
              <a:chExt cx="2880" cy="288"/>
            </a:xfrm>
            <a:grpFill/>
          </p:grpSpPr>
          <p:sp>
            <p:nvSpPr>
              <p:cNvPr id="522" name="Rectangle 624"/>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23" name="Rectangle 625"/>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24" name="Rectangle 626"/>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25" name="Rectangle 627"/>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26" name="Rectangle 628"/>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27" name="Rectangle 629"/>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28" name="Rectangle 630"/>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29" name="Rectangle 631"/>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30" name="Rectangle 632"/>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531" name="Rectangle 633"/>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grpSp>
        <p:nvGrpSpPr>
          <p:cNvPr id="267" name="Group 634"/>
          <p:cNvGrpSpPr>
            <a:grpSpLocks/>
          </p:cNvGrpSpPr>
          <p:nvPr/>
        </p:nvGrpSpPr>
        <p:grpSpPr bwMode="auto">
          <a:xfrm rot="669250" flipV="1">
            <a:off x="5031342" y="4793040"/>
            <a:ext cx="1125249" cy="1059058"/>
            <a:chOff x="864" y="1152"/>
            <a:chExt cx="2880" cy="2880"/>
          </a:xfrm>
          <a:solidFill>
            <a:srgbClr val="FFFF00"/>
          </a:solidFill>
        </p:grpSpPr>
        <p:grpSp>
          <p:nvGrpSpPr>
            <p:cNvPr id="268" name="Group 635"/>
            <p:cNvGrpSpPr>
              <a:grpSpLocks/>
            </p:cNvGrpSpPr>
            <p:nvPr/>
          </p:nvGrpSpPr>
          <p:grpSpPr bwMode="auto">
            <a:xfrm>
              <a:off x="864" y="1152"/>
              <a:ext cx="2880" cy="288"/>
              <a:chOff x="864" y="1152"/>
              <a:chExt cx="2880" cy="288"/>
            </a:xfrm>
            <a:grpFill/>
          </p:grpSpPr>
          <p:sp>
            <p:nvSpPr>
              <p:cNvPr id="744" name="Rectangle 636"/>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45" name="Rectangle 637"/>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46" name="Rectangle 638"/>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47" name="Rectangle 639"/>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48" name="Rectangle 640"/>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49" name="Rectangle 641"/>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50" name="Rectangle 642"/>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51" name="Rectangle 643"/>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52" name="Rectangle 644"/>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53" name="Rectangle 645"/>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69" name="Group 646"/>
            <p:cNvGrpSpPr>
              <a:grpSpLocks/>
            </p:cNvGrpSpPr>
            <p:nvPr/>
          </p:nvGrpSpPr>
          <p:grpSpPr bwMode="auto">
            <a:xfrm>
              <a:off x="864" y="1440"/>
              <a:ext cx="2880" cy="288"/>
              <a:chOff x="864" y="1152"/>
              <a:chExt cx="2880" cy="288"/>
            </a:xfrm>
            <a:grpFill/>
          </p:grpSpPr>
          <p:sp>
            <p:nvSpPr>
              <p:cNvPr id="734" name="Rectangle 647"/>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35" name="Rectangle 648"/>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36" name="Rectangle 649"/>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37" name="Rectangle 650"/>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38" name="Rectangle 651"/>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39" name="Rectangle 652"/>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40" name="Rectangle 653"/>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41" name="Rectangle 654"/>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42" name="Rectangle 655"/>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43" name="Rectangle 656"/>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70" name="Group 657"/>
            <p:cNvGrpSpPr>
              <a:grpSpLocks/>
            </p:cNvGrpSpPr>
            <p:nvPr/>
          </p:nvGrpSpPr>
          <p:grpSpPr bwMode="auto">
            <a:xfrm>
              <a:off x="864" y="1728"/>
              <a:ext cx="2880" cy="288"/>
              <a:chOff x="864" y="1152"/>
              <a:chExt cx="2880" cy="288"/>
            </a:xfrm>
            <a:grpFill/>
          </p:grpSpPr>
          <p:sp>
            <p:nvSpPr>
              <p:cNvPr id="724" name="Rectangle 658"/>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25" name="Rectangle 659"/>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26" name="Rectangle 660"/>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27" name="Rectangle 661"/>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28" name="Rectangle 662"/>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29" name="Rectangle 663"/>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30" name="Rectangle 664"/>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31" name="Rectangle 665"/>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32" name="Rectangle 666"/>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33" name="Rectangle 667"/>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71" name="Group 668"/>
            <p:cNvGrpSpPr>
              <a:grpSpLocks/>
            </p:cNvGrpSpPr>
            <p:nvPr/>
          </p:nvGrpSpPr>
          <p:grpSpPr bwMode="auto">
            <a:xfrm>
              <a:off x="864" y="2016"/>
              <a:ext cx="2880" cy="288"/>
              <a:chOff x="864" y="1152"/>
              <a:chExt cx="2880" cy="288"/>
            </a:xfrm>
            <a:grpFill/>
          </p:grpSpPr>
          <p:sp>
            <p:nvSpPr>
              <p:cNvPr id="714" name="Rectangle 669"/>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15" name="Rectangle 670"/>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16" name="Rectangle 671"/>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17" name="Rectangle 672"/>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18" name="Rectangle 673"/>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19" name="Rectangle 674"/>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20" name="Rectangle 675"/>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21" name="Rectangle 676"/>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22" name="Rectangle 677"/>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23" name="Rectangle 678"/>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72" name="Group 679"/>
            <p:cNvGrpSpPr>
              <a:grpSpLocks/>
            </p:cNvGrpSpPr>
            <p:nvPr/>
          </p:nvGrpSpPr>
          <p:grpSpPr bwMode="auto">
            <a:xfrm>
              <a:off x="864" y="2304"/>
              <a:ext cx="2880" cy="288"/>
              <a:chOff x="864" y="1152"/>
              <a:chExt cx="2880" cy="288"/>
            </a:xfrm>
            <a:grpFill/>
          </p:grpSpPr>
          <p:sp>
            <p:nvSpPr>
              <p:cNvPr id="704" name="Rectangle 680"/>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05" name="Rectangle 681"/>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06" name="Rectangle 682"/>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07" name="Rectangle 683"/>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08" name="Rectangle 684"/>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09" name="Rectangle 685"/>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10" name="Rectangle 686"/>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11" name="Rectangle 687"/>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12" name="Rectangle 688"/>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13" name="Rectangle 689"/>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73" name="Group 690"/>
            <p:cNvGrpSpPr>
              <a:grpSpLocks/>
            </p:cNvGrpSpPr>
            <p:nvPr/>
          </p:nvGrpSpPr>
          <p:grpSpPr bwMode="auto">
            <a:xfrm>
              <a:off x="864" y="2592"/>
              <a:ext cx="2880" cy="288"/>
              <a:chOff x="864" y="1152"/>
              <a:chExt cx="2880" cy="288"/>
            </a:xfrm>
            <a:grpFill/>
          </p:grpSpPr>
          <p:sp>
            <p:nvSpPr>
              <p:cNvPr id="694" name="Rectangle 691"/>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95" name="Rectangle 692"/>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96" name="Rectangle 693"/>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97" name="Rectangle 694"/>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98" name="Rectangle 695"/>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99" name="Rectangle 696"/>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00" name="Rectangle 697"/>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01" name="Rectangle 698"/>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02" name="Rectangle 699"/>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03" name="Rectangle 700"/>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74" name="Group 701"/>
            <p:cNvGrpSpPr>
              <a:grpSpLocks/>
            </p:cNvGrpSpPr>
            <p:nvPr/>
          </p:nvGrpSpPr>
          <p:grpSpPr bwMode="auto">
            <a:xfrm>
              <a:off x="864" y="2880"/>
              <a:ext cx="2880" cy="288"/>
              <a:chOff x="864" y="1152"/>
              <a:chExt cx="2880" cy="288"/>
            </a:xfrm>
            <a:grpFill/>
          </p:grpSpPr>
          <p:sp>
            <p:nvSpPr>
              <p:cNvPr id="684" name="Rectangle 702"/>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85" name="Rectangle 703"/>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86" name="Rectangle 704"/>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87" name="Rectangle 705"/>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88" name="Rectangle 706"/>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89" name="Rectangle 707"/>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90" name="Rectangle 708"/>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91" name="Rectangle 709"/>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92" name="Rectangle 710"/>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93" name="Rectangle 711"/>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75" name="Group 712"/>
            <p:cNvGrpSpPr>
              <a:grpSpLocks/>
            </p:cNvGrpSpPr>
            <p:nvPr/>
          </p:nvGrpSpPr>
          <p:grpSpPr bwMode="auto">
            <a:xfrm>
              <a:off x="864" y="3168"/>
              <a:ext cx="2880" cy="288"/>
              <a:chOff x="864" y="1152"/>
              <a:chExt cx="2880" cy="288"/>
            </a:xfrm>
            <a:grpFill/>
          </p:grpSpPr>
          <p:sp>
            <p:nvSpPr>
              <p:cNvPr id="674" name="Rectangle 713"/>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75" name="Rectangle 714"/>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76" name="Rectangle 715"/>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77" name="Rectangle 716"/>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78" name="Rectangle 717"/>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79" name="Rectangle 718"/>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80" name="Rectangle 719"/>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81" name="Rectangle 720"/>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82" name="Rectangle 721"/>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83" name="Rectangle 722"/>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276" name="Group 723"/>
            <p:cNvGrpSpPr>
              <a:grpSpLocks/>
            </p:cNvGrpSpPr>
            <p:nvPr/>
          </p:nvGrpSpPr>
          <p:grpSpPr bwMode="auto">
            <a:xfrm>
              <a:off x="864" y="3456"/>
              <a:ext cx="2880" cy="288"/>
              <a:chOff x="864" y="1152"/>
              <a:chExt cx="2880" cy="288"/>
            </a:xfrm>
            <a:grpFill/>
          </p:grpSpPr>
          <p:sp>
            <p:nvSpPr>
              <p:cNvPr id="664" name="Rectangle 724"/>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65" name="Rectangle 725"/>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66" name="Rectangle 726"/>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67" name="Rectangle 727"/>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68" name="Rectangle 728"/>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69" name="Rectangle 729"/>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70" name="Rectangle 730"/>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71" name="Rectangle 731"/>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72" name="Rectangle 732"/>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73" name="Rectangle 733"/>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388" name="Group 734"/>
            <p:cNvGrpSpPr>
              <a:grpSpLocks/>
            </p:cNvGrpSpPr>
            <p:nvPr/>
          </p:nvGrpSpPr>
          <p:grpSpPr bwMode="auto">
            <a:xfrm>
              <a:off x="864" y="3744"/>
              <a:ext cx="2880" cy="288"/>
              <a:chOff x="864" y="1152"/>
              <a:chExt cx="2880" cy="288"/>
            </a:xfrm>
            <a:grpFill/>
          </p:grpSpPr>
          <p:sp>
            <p:nvSpPr>
              <p:cNvPr id="654" name="Rectangle 735"/>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55" name="Rectangle 736"/>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56" name="Rectangle 737"/>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57" name="Rectangle 738"/>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58" name="Rectangle 739"/>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59" name="Rectangle 740"/>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60" name="Rectangle 741"/>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61" name="Rectangle 742"/>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62" name="Rectangle 743"/>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63" name="Rectangle 744"/>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389" name="Group 745"/>
            <p:cNvGrpSpPr>
              <a:grpSpLocks/>
            </p:cNvGrpSpPr>
            <p:nvPr/>
          </p:nvGrpSpPr>
          <p:grpSpPr bwMode="auto">
            <a:xfrm>
              <a:off x="864" y="3744"/>
              <a:ext cx="2880" cy="288"/>
              <a:chOff x="864" y="1152"/>
              <a:chExt cx="2880" cy="288"/>
            </a:xfrm>
            <a:grpFill/>
          </p:grpSpPr>
          <p:sp>
            <p:nvSpPr>
              <p:cNvPr id="644" name="Rectangle 746"/>
              <p:cNvSpPr>
                <a:spLocks noChangeArrowheads="1"/>
              </p:cNvSpPr>
              <p:nvPr/>
            </p:nvSpPr>
            <p:spPr bwMode="auto">
              <a:xfrm>
                <a:off x="86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45" name="Rectangle 747"/>
              <p:cNvSpPr>
                <a:spLocks noChangeArrowheads="1"/>
              </p:cNvSpPr>
              <p:nvPr/>
            </p:nvSpPr>
            <p:spPr bwMode="auto">
              <a:xfrm>
                <a:off x="115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46" name="Rectangle 748"/>
              <p:cNvSpPr>
                <a:spLocks noChangeArrowheads="1"/>
              </p:cNvSpPr>
              <p:nvPr/>
            </p:nvSpPr>
            <p:spPr bwMode="auto">
              <a:xfrm>
                <a:off x="144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47" name="Rectangle 749"/>
              <p:cNvSpPr>
                <a:spLocks noChangeArrowheads="1"/>
              </p:cNvSpPr>
              <p:nvPr/>
            </p:nvSpPr>
            <p:spPr bwMode="auto">
              <a:xfrm>
                <a:off x="172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48" name="Rectangle 750"/>
              <p:cNvSpPr>
                <a:spLocks noChangeArrowheads="1"/>
              </p:cNvSpPr>
              <p:nvPr/>
            </p:nvSpPr>
            <p:spPr bwMode="auto">
              <a:xfrm>
                <a:off x="201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49" name="Rectangle 751"/>
              <p:cNvSpPr>
                <a:spLocks noChangeArrowheads="1"/>
              </p:cNvSpPr>
              <p:nvPr/>
            </p:nvSpPr>
            <p:spPr bwMode="auto">
              <a:xfrm>
                <a:off x="2304"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50" name="Rectangle 752"/>
              <p:cNvSpPr>
                <a:spLocks noChangeArrowheads="1"/>
              </p:cNvSpPr>
              <p:nvPr/>
            </p:nvSpPr>
            <p:spPr bwMode="auto">
              <a:xfrm>
                <a:off x="2592"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51" name="Rectangle 753"/>
              <p:cNvSpPr>
                <a:spLocks noChangeArrowheads="1"/>
              </p:cNvSpPr>
              <p:nvPr/>
            </p:nvSpPr>
            <p:spPr bwMode="auto">
              <a:xfrm>
                <a:off x="2880"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52" name="Rectangle 754"/>
              <p:cNvSpPr>
                <a:spLocks noChangeArrowheads="1"/>
              </p:cNvSpPr>
              <p:nvPr/>
            </p:nvSpPr>
            <p:spPr bwMode="auto">
              <a:xfrm>
                <a:off x="3168"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653" name="Rectangle 755"/>
              <p:cNvSpPr>
                <a:spLocks noChangeArrowheads="1"/>
              </p:cNvSpPr>
              <p:nvPr/>
            </p:nvSpPr>
            <p:spPr bwMode="auto">
              <a:xfrm>
                <a:off x="3456" y="1152"/>
                <a:ext cx="288" cy="288"/>
              </a:xfrm>
              <a:prstGeom prst="rect">
                <a:avLst/>
              </a:prstGeom>
              <a:grpFill/>
              <a:ln w="9525">
                <a:solidFill>
                  <a:srgbClr val="FF0000"/>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grpSp>
        <p:nvGrpSpPr>
          <p:cNvPr id="390" name="Group 756"/>
          <p:cNvGrpSpPr>
            <a:grpSpLocks/>
          </p:cNvGrpSpPr>
          <p:nvPr/>
        </p:nvGrpSpPr>
        <p:grpSpPr bwMode="auto">
          <a:xfrm rot="20012683" flipV="1">
            <a:off x="5527358" y="4822937"/>
            <a:ext cx="1125249" cy="1059058"/>
            <a:chOff x="864" y="1152"/>
            <a:chExt cx="2880" cy="2880"/>
          </a:xfrm>
          <a:solidFill>
            <a:srgbClr val="FF0066"/>
          </a:solidFill>
        </p:grpSpPr>
        <p:grpSp>
          <p:nvGrpSpPr>
            <p:cNvPr id="391" name="Group 757"/>
            <p:cNvGrpSpPr>
              <a:grpSpLocks/>
            </p:cNvGrpSpPr>
            <p:nvPr/>
          </p:nvGrpSpPr>
          <p:grpSpPr bwMode="auto">
            <a:xfrm>
              <a:off x="864" y="1152"/>
              <a:ext cx="2880" cy="288"/>
              <a:chOff x="864" y="1152"/>
              <a:chExt cx="2880" cy="288"/>
            </a:xfrm>
            <a:grpFill/>
          </p:grpSpPr>
          <p:sp>
            <p:nvSpPr>
              <p:cNvPr id="866" name="Rectangle 758"/>
              <p:cNvSpPr>
                <a:spLocks noChangeArrowheads="1"/>
              </p:cNvSpPr>
              <p:nvPr/>
            </p:nvSpPr>
            <p:spPr bwMode="auto">
              <a:xfrm>
                <a:off x="86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67" name="Rectangle 759"/>
              <p:cNvSpPr>
                <a:spLocks noChangeArrowheads="1"/>
              </p:cNvSpPr>
              <p:nvPr/>
            </p:nvSpPr>
            <p:spPr bwMode="auto">
              <a:xfrm>
                <a:off x="115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68" name="Rectangle 760"/>
              <p:cNvSpPr>
                <a:spLocks noChangeArrowheads="1"/>
              </p:cNvSpPr>
              <p:nvPr/>
            </p:nvSpPr>
            <p:spPr bwMode="auto">
              <a:xfrm>
                <a:off x="144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69" name="Rectangle 761"/>
              <p:cNvSpPr>
                <a:spLocks noChangeArrowheads="1"/>
              </p:cNvSpPr>
              <p:nvPr/>
            </p:nvSpPr>
            <p:spPr bwMode="auto">
              <a:xfrm>
                <a:off x="172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70" name="Rectangle 762"/>
              <p:cNvSpPr>
                <a:spLocks noChangeArrowheads="1"/>
              </p:cNvSpPr>
              <p:nvPr/>
            </p:nvSpPr>
            <p:spPr bwMode="auto">
              <a:xfrm>
                <a:off x="201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71" name="Rectangle 763"/>
              <p:cNvSpPr>
                <a:spLocks noChangeArrowheads="1"/>
              </p:cNvSpPr>
              <p:nvPr/>
            </p:nvSpPr>
            <p:spPr bwMode="auto">
              <a:xfrm>
                <a:off x="230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72" name="Rectangle 764"/>
              <p:cNvSpPr>
                <a:spLocks noChangeArrowheads="1"/>
              </p:cNvSpPr>
              <p:nvPr/>
            </p:nvSpPr>
            <p:spPr bwMode="auto">
              <a:xfrm>
                <a:off x="259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73" name="Rectangle 765"/>
              <p:cNvSpPr>
                <a:spLocks noChangeArrowheads="1"/>
              </p:cNvSpPr>
              <p:nvPr/>
            </p:nvSpPr>
            <p:spPr bwMode="auto">
              <a:xfrm>
                <a:off x="288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74" name="Rectangle 766"/>
              <p:cNvSpPr>
                <a:spLocks noChangeArrowheads="1"/>
              </p:cNvSpPr>
              <p:nvPr/>
            </p:nvSpPr>
            <p:spPr bwMode="auto">
              <a:xfrm>
                <a:off x="316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75" name="Rectangle 767"/>
              <p:cNvSpPr>
                <a:spLocks noChangeArrowheads="1"/>
              </p:cNvSpPr>
              <p:nvPr/>
            </p:nvSpPr>
            <p:spPr bwMode="auto">
              <a:xfrm>
                <a:off x="345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392" name="Group 768"/>
            <p:cNvGrpSpPr>
              <a:grpSpLocks/>
            </p:cNvGrpSpPr>
            <p:nvPr/>
          </p:nvGrpSpPr>
          <p:grpSpPr bwMode="auto">
            <a:xfrm>
              <a:off x="864" y="1440"/>
              <a:ext cx="2880" cy="288"/>
              <a:chOff x="864" y="1152"/>
              <a:chExt cx="2880" cy="288"/>
            </a:xfrm>
            <a:grpFill/>
          </p:grpSpPr>
          <p:sp>
            <p:nvSpPr>
              <p:cNvPr id="856" name="Rectangle 769"/>
              <p:cNvSpPr>
                <a:spLocks noChangeArrowheads="1"/>
              </p:cNvSpPr>
              <p:nvPr/>
            </p:nvSpPr>
            <p:spPr bwMode="auto">
              <a:xfrm>
                <a:off x="86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57" name="Rectangle 770"/>
              <p:cNvSpPr>
                <a:spLocks noChangeArrowheads="1"/>
              </p:cNvSpPr>
              <p:nvPr/>
            </p:nvSpPr>
            <p:spPr bwMode="auto">
              <a:xfrm>
                <a:off x="115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58" name="Rectangle 771"/>
              <p:cNvSpPr>
                <a:spLocks noChangeArrowheads="1"/>
              </p:cNvSpPr>
              <p:nvPr/>
            </p:nvSpPr>
            <p:spPr bwMode="auto">
              <a:xfrm>
                <a:off x="144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59" name="Rectangle 772"/>
              <p:cNvSpPr>
                <a:spLocks noChangeArrowheads="1"/>
              </p:cNvSpPr>
              <p:nvPr/>
            </p:nvSpPr>
            <p:spPr bwMode="auto">
              <a:xfrm>
                <a:off x="172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60" name="Rectangle 773"/>
              <p:cNvSpPr>
                <a:spLocks noChangeArrowheads="1"/>
              </p:cNvSpPr>
              <p:nvPr/>
            </p:nvSpPr>
            <p:spPr bwMode="auto">
              <a:xfrm>
                <a:off x="201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61" name="Rectangle 774"/>
              <p:cNvSpPr>
                <a:spLocks noChangeArrowheads="1"/>
              </p:cNvSpPr>
              <p:nvPr/>
            </p:nvSpPr>
            <p:spPr bwMode="auto">
              <a:xfrm>
                <a:off x="230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62" name="Rectangle 775"/>
              <p:cNvSpPr>
                <a:spLocks noChangeArrowheads="1"/>
              </p:cNvSpPr>
              <p:nvPr/>
            </p:nvSpPr>
            <p:spPr bwMode="auto">
              <a:xfrm>
                <a:off x="259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63" name="Rectangle 776"/>
              <p:cNvSpPr>
                <a:spLocks noChangeArrowheads="1"/>
              </p:cNvSpPr>
              <p:nvPr/>
            </p:nvSpPr>
            <p:spPr bwMode="auto">
              <a:xfrm>
                <a:off x="288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64" name="Rectangle 777"/>
              <p:cNvSpPr>
                <a:spLocks noChangeArrowheads="1"/>
              </p:cNvSpPr>
              <p:nvPr/>
            </p:nvSpPr>
            <p:spPr bwMode="auto">
              <a:xfrm>
                <a:off x="316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65" name="Rectangle 778"/>
              <p:cNvSpPr>
                <a:spLocks noChangeArrowheads="1"/>
              </p:cNvSpPr>
              <p:nvPr/>
            </p:nvSpPr>
            <p:spPr bwMode="auto">
              <a:xfrm>
                <a:off x="345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393" name="Group 779"/>
            <p:cNvGrpSpPr>
              <a:grpSpLocks/>
            </p:cNvGrpSpPr>
            <p:nvPr/>
          </p:nvGrpSpPr>
          <p:grpSpPr bwMode="auto">
            <a:xfrm>
              <a:off x="864" y="1728"/>
              <a:ext cx="2880" cy="288"/>
              <a:chOff x="864" y="1152"/>
              <a:chExt cx="2880" cy="288"/>
            </a:xfrm>
            <a:grpFill/>
          </p:grpSpPr>
          <p:sp>
            <p:nvSpPr>
              <p:cNvPr id="846" name="Rectangle 780"/>
              <p:cNvSpPr>
                <a:spLocks noChangeArrowheads="1"/>
              </p:cNvSpPr>
              <p:nvPr/>
            </p:nvSpPr>
            <p:spPr bwMode="auto">
              <a:xfrm>
                <a:off x="86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47" name="Rectangle 781"/>
              <p:cNvSpPr>
                <a:spLocks noChangeArrowheads="1"/>
              </p:cNvSpPr>
              <p:nvPr/>
            </p:nvSpPr>
            <p:spPr bwMode="auto">
              <a:xfrm>
                <a:off x="115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48" name="Rectangle 782"/>
              <p:cNvSpPr>
                <a:spLocks noChangeArrowheads="1"/>
              </p:cNvSpPr>
              <p:nvPr/>
            </p:nvSpPr>
            <p:spPr bwMode="auto">
              <a:xfrm>
                <a:off x="144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49" name="Rectangle 783"/>
              <p:cNvSpPr>
                <a:spLocks noChangeArrowheads="1"/>
              </p:cNvSpPr>
              <p:nvPr/>
            </p:nvSpPr>
            <p:spPr bwMode="auto">
              <a:xfrm>
                <a:off x="172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50" name="Rectangle 784"/>
              <p:cNvSpPr>
                <a:spLocks noChangeArrowheads="1"/>
              </p:cNvSpPr>
              <p:nvPr/>
            </p:nvSpPr>
            <p:spPr bwMode="auto">
              <a:xfrm>
                <a:off x="201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51" name="Rectangle 785"/>
              <p:cNvSpPr>
                <a:spLocks noChangeArrowheads="1"/>
              </p:cNvSpPr>
              <p:nvPr/>
            </p:nvSpPr>
            <p:spPr bwMode="auto">
              <a:xfrm>
                <a:off x="230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52" name="Rectangle 786"/>
              <p:cNvSpPr>
                <a:spLocks noChangeArrowheads="1"/>
              </p:cNvSpPr>
              <p:nvPr/>
            </p:nvSpPr>
            <p:spPr bwMode="auto">
              <a:xfrm>
                <a:off x="259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53" name="Rectangle 787"/>
              <p:cNvSpPr>
                <a:spLocks noChangeArrowheads="1"/>
              </p:cNvSpPr>
              <p:nvPr/>
            </p:nvSpPr>
            <p:spPr bwMode="auto">
              <a:xfrm>
                <a:off x="288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54" name="Rectangle 788"/>
              <p:cNvSpPr>
                <a:spLocks noChangeArrowheads="1"/>
              </p:cNvSpPr>
              <p:nvPr/>
            </p:nvSpPr>
            <p:spPr bwMode="auto">
              <a:xfrm>
                <a:off x="316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55" name="Rectangle 789"/>
              <p:cNvSpPr>
                <a:spLocks noChangeArrowheads="1"/>
              </p:cNvSpPr>
              <p:nvPr/>
            </p:nvSpPr>
            <p:spPr bwMode="auto">
              <a:xfrm>
                <a:off x="345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394" name="Group 790"/>
            <p:cNvGrpSpPr>
              <a:grpSpLocks/>
            </p:cNvGrpSpPr>
            <p:nvPr/>
          </p:nvGrpSpPr>
          <p:grpSpPr bwMode="auto">
            <a:xfrm>
              <a:off x="864" y="2016"/>
              <a:ext cx="2880" cy="288"/>
              <a:chOff x="864" y="1152"/>
              <a:chExt cx="2880" cy="288"/>
            </a:xfrm>
            <a:grpFill/>
          </p:grpSpPr>
          <p:sp>
            <p:nvSpPr>
              <p:cNvPr id="836" name="Rectangle 791"/>
              <p:cNvSpPr>
                <a:spLocks noChangeArrowheads="1"/>
              </p:cNvSpPr>
              <p:nvPr/>
            </p:nvSpPr>
            <p:spPr bwMode="auto">
              <a:xfrm>
                <a:off x="86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37" name="Rectangle 792"/>
              <p:cNvSpPr>
                <a:spLocks noChangeArrowheads="1"/>
              </p:cNvSpPr>
              <p:nvPr/>
            </p:nvSpPr>
            <p:spPr bwMode="auto">
              <a:xfrm>
                <a:off x="115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38" name="Rectangle 793"/>
              <p:cNvSpPr>
                <a:spLocks noChangeArrowheads="1"/>
              </p:cNvSpPr>
              <p:nvPr/>
            </p:nvSpPr>
            <p:spPr bwMode="auto">
              <a:xfrm>
                <a:off x="144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39" name="Rectangle 794"/>
              <p:cNvSpPr>
                <a:spLocks noChangeArrowheads="1"/>
              </p:cNvSpPr>
              <p:nvPr/>
            </p:nvSpPr>
            <p:spPr bwMode="auto">
              <a:xfrm>
                <a:off x="172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40" name="Rectangle 795"/>
              <p:cNvSpPr>
                <a:spLocks noChangeArrowheads="1"/>
              </p:cNvSpPr>
              <p:nvPr/>
            </p:nvSpPr>
            <p:spPr bwMode="auto">
              <a:xfrm>
                <a:off x="201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41" name="Rectangle 796"/>
              <p:cNvSpPr>
                <a:spLocks noChangeArrowheads="1"/>
              </p:cNvSpPr>
              <p:nvPr/>
            </p:nvSpPr>
            <p:spPr bwMode="auto">
              <a:xfrm>
                <a:off x="230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42" name="Rectangle 797"/>
              <p:cNvSpPr>
                <a:spLocks noChangeArrowheads="1"/>
              </p:cNvSpPr>
              <p:nvPr/>
            </p:nvSpPr>
            <p:spPr bwMode="auto">
              <a:xfrm>
                <a:off x="259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43" name="Rectangle 798"/>
              <p:cNvSpPr>
                <a:spLocks noChangeArrowheads="1"/>
              </p:cNvSpPr>
              <p:nvPr/>
            </p:nvSpPr>
            <p:spPr bwMode="auto">
              <a:xfrm>
                <a:off x="288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44" name="Rectangle 799"/>
              <p:cNvSpPr>
                <a:spLocks noChangeArrowheads="1"/>
              </p:cNvSpPr>
              <p:nvPr/>
            </p:nvSpPr>
            <p:spPr bwMode="auto">
              <a:xfrm>
                <a:off x="316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45" name="Rectangle 800"/>
              <p:cNvSpPr>
                <a:spLocks noChangeArrowheads="1"/>
              </p:cNvSpPr>
              <p:nvPr/>
            </p:nvSpPr>
            <p:spPr bwMode="auto">
              <a:xfrm>
                <a:off x="345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395" name="Group 801"/>
            <p:cNvGrpSpPr>
              <a:grpSpLocks/>
            </p:cNvGrpSpPr>
            <p:nvPr/>
          </p:nvGrpSpPr>
          <p:grpSpPr bwMode="auto">
            <a:xfrm>
              <a:off x="864" y="2304"/>
              <a:ext cx="2880" cy="288"/>
              <a:chOff x="864" y="1152"/>
              <a:chExt cx="2880" cy="288"/>
            </a:xfrm>
            <a:grpFill/>
          </p:grpSpPr>
          <p:sp>
            <p:nvSpPr>
              <p:cNvPr id="826" name="Rectangle 802"/>
              <p:cNvSpPr>
                <a:spLocks noChangeArrowheads="1"/>
              </p:cNvSpPr>
              <p:nvPr/>
            </p:nvSpPr>
            <p:spPr bwMode="auto">
              <a:xfrm>
                <a:off x="86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27" name="Rectangle 803"/>
              <p:cNvSpPr>
                <a:spLocks noChangeArrowheads="1"/>
              </p:cNvSpPr>
              <p:nvPr/>
            </p:nvSpPr>
            <p:spPr bwMode="auto">
              <a:xfrm>
                <a:off x="115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28" name="Rectangle 804"/>
              <p:cNvSpPr>
                <a:spLocks noChangeArrowheads="1"/>
              </p:cNvSpPr>
              <p:nvPr/>
            </p:nvSpPr>
            <p:spPr bwMode="auto">
              <a:xfrm>
                <a:off x="144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29" name="Rectangle 805"/>
              <p:cNvSpPr>
                <a:spLocks noChangeArrowheads="1"/>
              </p:cNvSpPr>
              <p:nvPr/>
            </p:nvSpPr>
            <p:spPr bwMode="auto">
              <a:xfrm>
                <a:off x="172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30" name="Rectangle 806"/>
              <p:cNvSpPr>
                <a:spLocks noChangeArrowheads="1"/>
              </p:cNvSpPr>
              <p:nvPr/>
            </p:nvSpPr>
            <p:spPr bwMode="auto">
              <a:xfrm>
                <a:off x="201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31" name="Rectangle 807"/>
              <p:cNvSpPr>
                <a:spLocks noChangeArrowheads="1"/>
              </p:cNvSpPr>
              <p:nvPr/>
            </p:nvSpPr>
            <p:spPr bwMode="auto">
              <a:xfrm>
                <a:off x="230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32" name="Rectangle 808"/>
              <p:cNvSpPr>
                <a:spLocks noChangeArrowheads="1"/>
              </p:cNvSpPr>
              <p:nvPr/>
            </p:nvSpPr>
            <p:spPr bwMode="auto">
              <a:xfrm>
                <a:off x="259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33" name="Rectangle 809"/>
              <p:cNvSpPr>
                <a:spLocks noChangeArrowheads="1"/>
              </p:cNvSpPr>
              <p:nvPr/>
            </p:nvSpPr>
            <p:spPr bwMode="auto">
              <a:xfrm>
                <a:off x="288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34" name="Rectangle 810"/>
              <p:cNvSpPr>
                <a:spLocks noChangeArrowheads="1"/>
              </p:cNvSpPr>
              <p:nvPr/>
            </p:nvSpPr>
            <p:spPr bwMode="auto">
              <a:xfrm>
                <a:off x="316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35" name="Rectangle 811"/>
              <p:cNvSpPr>
                <a:spLocks noChangeArrowheads="1"/>
              </p:cNvSpPr>
              <p:nvPr/>
            </p:nvSpPr>
            <p:spPr bwMode="auto">
              <a:xfrm>
                <a:off x="345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396" name="Group 812"/>
            <p:cNvGrpSpPr>
              <a:grpSpLocks/>
            </p:cNvGrpSpPr>
            <p:nvPr/>
          </p:nvGrpSpPr>
          <p:grpSpPr bwMode="auto">
            <a:xfrm>
              <a:off x="864" y="2592"/>
              <a:ext cx="2880" cy="288"/>
              <a:chOff x="864" y="1152"/>
              <a:chExt cx="2880" cy="288"/>
            </a:xfrm>
            <a:grpFill/>
          </p:grpSpPr>
          <p:sp>
            <p:nvSpPr>
              <p:cNvPr id="816" name="Rectangle 813"/>
              <p:cNvSpPr>
                <a:spLocks noChangeArrowheads="1"/>
              </p:cNvSpPr>
              <p:nvPr/>
            </p:nvSpPr>
            <p:spPr bwMode="auto">
              <a:xfrm>
                <a:off x="86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17" name="Rectangle 814"/>
              <p:cNvSpPr>
                <a:spLocks noChangeArrowheads="1"/>
              </p:cNvSpPr>
              <p:nvPr/>
            </p:nvSpPr>
            <p:spPr bwMode="auto">
              <a:xfrm>
                <a:off x="115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18" name="Rectangle 815"/>
              <p:cNvSpPr>
                <a:spLocks noChangeArrowheads="1"/>
              </p:cNvSpPr>
              <p:nvPr/>
            </p:nvSpPr>
            <p:spPr bwMode="auto">
              <a:xfrm>
                <a:off x="144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19" name="Rectangle 816"/>
              <p:cNvSpPr>
                <a:spLocks noChangeArrowheads="1"/>
              </p:cNvSpPr>
              <p:nvPr/>
            </p:nvSpPr>
            <p:spPr bwMode="auto">
              <a:xfrm>
                <a:off x="172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20" name="Rectangle 817"/>
              <p:cNvSpPr>
                <a:spLocks noChangeArrowheads="1"/>
              </p:cNvSpPr>
              <p:nvPr/>
            </p:nvSpPr>
            <p:spPr bwMode="auto">
              <a:xfrm>
                <a:off x="201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21" name="Rectangle 818"/>
              <p:cNvSpPr>
                <a:spLocks noChangeArrowheads="1"/>
              </p:cNvSpPr>
              <p:nvPr/>
            </p:nvSpPr>
            <p:spPr bwMode="auto">
              <a:xfrm>
                <a:off x="230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22" name="Rectangle 819"/>
              <p:cNvSpPr>
                <a:spLocks noChangeArrowheads="1"/>
              </p:cNvSpPr>
              <p:nvPr/>
            </p:nvSpPr>
            <p:spPr bwMode="auto">
              <a:xfrm>
                <a:off x="259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23" name="Rectangle 820"/>
              <p:cNvSpPr>
                <a:spLocks noChangeArrowheads="1"/>
              </p:cNvSpPr>
              <p:nvPr/>
            </p:nvSpPr>
            <p:spPr bwMode="auto">
              <a:xfrm>
                <a:off x="288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24" name="Rectangle 821"/>
              <p:cNvSpPr>
                <a:spLocks noChangeArrowheads="1"/>
              </p:cNvSpPr>
              <p:nvPr/>
            </p:nvSpPr>
            <p:spPr bwMode="auto">
              <a:xfrm>
                <a:off x="316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25" name="Rectangle 822"/>
              <p:cNvSpPr>
                <a:spLocks noChangeArrowheads="1"/>
              </p:cNvSpPr>
              <p:nvPr/>
            </p:nvSpPr>
            <p:spPr bwMode="auto">
              <a:xfrm>
                <a:off x="345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397" name="Group 823"/>
            <p:cNvGrpSpPr>
              <a:grpSpLocks/>
            </p:cNvGrpSpPr>
            <p:nvPr/>
          </p:nvGrpSpPr>
          <p:grpSpPr bwMode="auto">
            <a:xfrm>
              <a:off x="864" y="2880"/>
              <a:ext cx="2880" cy="288"/>
              <a:chOff x="864" y="1152"/>
              <a:chExt cx="2880" cy="288"/>
            </a:xfrm>
            <a:grpFill/>
          </p:grpSpPr>
          <p:sp>
            <p:nvSpPr>
              <p:cNvPr id="806" name="Rectangle 824"/>
              <p:cNvSpPr>
                <a:spLocks noChangeArrowheads="1"/>
              </p:cNvSpPr>
              <p:nvPr/>
            </p:nvSpPr>
            <p:spPr bwMode="auto">
              <a:xfrm>
                <a:off x="86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07" name="Rectangle 825"/>
              <p:cNvSpPr>
                <a:spLocks noChangeArrowheads="1"/>
              </p:cNvSpPr>
              <p:nvPr/>
            </p:nvSpPr>
            <p:spPr bwMode="auto">
              <a:xfrm>
                <a:off x="115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08" name="Rectangle 826"/>
              <p:cNvSpPr>
                <a:spLocks noChangeArrowheads="1"/>
              </p:cNvSpPr>
              <p:nvPr/>
            </p:nvSpPr>
            <p:spPr bwMode="auto">
              <a:xfrm>
                <a:off x="144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09" name="Rectangle 827"/>
              <p:cNvSpPr>
                <a:spLocks noChangeArrowheads="1"/>
              </p:cNvSpPr>
              <p:nvPr/>
            </p:nvSpPr>
            <p:spPr bwMode="auto">
              <a:xfrm>
                <a:off x="172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10" name="Rectangle 828"/>
              <p:cNvSpPr>
                <a:spLocks noChangeArrowheads="1"/>
              </p:cNvSpPr>
              <p:nvPr/>
            </p:nvSpPr>
            <p:spPr bwMode="auto">
              <a:xfrm>
                <a:off x="201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11" name="Rectangle 829"/>
              <p:cNvSpPr>
                <a:spLocks noChangeArrowheads="1"/>
              </p:cNvSpPr>
              <p:nvPr/>
            </p:nvSpPr>
            <p:spPr bwMode="auto">
              <a:xfrm>
                <a:off x="230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12" name="Rectangle 830"/>
              <p:cNvSpPr>
                <a:spLocks noChangeArrowheads="1"/>
              </p:cNvSpPr>
              <p:nvPr/>
            </p:nvSpPr>
            <p:spPr bwMode="auto">
              <a:xfrm>
                <a:off x="259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13" name="Rectangle 831"/>
              <p:cNvSpPr>
                <a:spLocks noChangeArrowheads="1"/>
              </p:cNvSpPr>
              <p:nvPr/>
            </p:nvSpPr>
            <p:spPr bwMode="auto">
              <a:xfrm>
                <a:off x="288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14" name="Rectangle 832"/>
              <p:cNvSpPr>
                <a:spLocks noChangeArrowheads="1"/>
              </p:cNvSpPr>
              <p:nvPr/>
            </p:nvSpPr>
            <p:spPr bwMode="auto">
              <a:xfrm>
                <a:off x="316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15" name="Rectangle 833"/>
              <p:cNvSpPr>
                <a:spLocks noChangeArrowheads="1"/>
              </p:cNvSpPr>
              <p:nvPr/>
            </p:nvSpPr>
            <p:spPr bwMode="auto">
              <a:xfrm>
                <a:off x="345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398" name="Group 834"/>
            <p:cNvGrpSpPr>
              <a:grpSpLocks/>
            </p:cNvGrpSpPr>
            <p:nvPr/>
          </p:nvGrpSpPr>
          <p:grpSpPr bwMode="auto">
            <a:xfrm>
              <a:off x="864" y="3168"/>
              <a:ext cx="2880" cy="288"/>
              <a:chOff x="864" y="1152"/>
              <a:chExt cx="2880" cy="288"/>
            </a:xfrm>
            <a:grpFill/>
          </p:grpSpPr>
          <p:sp>
            <p:nvSpPr>
              <p:cNvPr id="796" name="Rectangle 835"/>
              <p:cNvSpPr>
                <a:spLocks noChangeArrowheads="1"/>
              </p:cNvSpPr>
              <p:nvPr/>
            </p:nvSpPr>
            <p:spPr bwMode="auto">
              <a:xfrm>
                <a:off x="86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97" name="Rectangle 836"/>
              <p:cNvSpPr>
                <a:spLocks noChangeArrowheads="1"/>
              </p:cNvSpPr>
              <p:nvPr/>
            </p:nvSpPr>
            <p:spPr bwMode="auto">
              <a:xfrm>
                <a:off x="115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98" name="Rectangle 837"/>
              <p:cNvSpPr>
                <a:spLocks noChangeArrowheads="1"/>
              </p:cNvSpPr>
              <p:nvPr/>
            </p:nvSpPr>
            <p:spPr bwMode="auto">
              <a:xfrm>
                <a:off x="144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99" name="Rectangle 838"/>
              <p:cNvSpPr>
                <a:spLocks noChangeArrowheads="1"/>
              </p:cNvSpPr>
              <p:nvPr/>
            </p:nvSpPr>
            <p:spPr bwMode="auto">
              <a:xfrm>
                <a:off x="172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00" name="Rectangle 839"/>
              <p:cNvSpPr>
                <a:spLocks noChangeArrowheads="1"/>
              </p:cNvSpPr>
              <p:nvPr/>
            </p:nvSpPr>
            <p:spPr bwMode="auto">
              <a:xfrm>
                <a:off x="201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01" name="Rectangle 840"/>
              <p:cNvSpPr>
                <a:spLocks noChangeArrowheads="1"/>
              </p:cNvSpPr>
              <p:nvPr/>
            </p:nvSpPr>
            <p:spPr bwMode="auto">
              <a:xfrm>
                <a:off x="230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02" name="Rectangle 841"/>
              <p:cNvSpPr>
                <a:spLocks noChangeArrowheads="1"/>
              </p:cNvSpPr>
              <p:nvPr/>
            </p:nvSpPr>
            <p:spPr bwMode="auto">
              <a:xfrm>
                <a:off x="259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03" name="Rectangle 842"/>
              <p:cNvSpPr>
                <a:spLocks noChangeArrowheads="1"/>
              </p:cNvSpPr>
              <p:nvPr/>
            </p:nvSpPr>
            <p:spPr bwMode="auto">
              <a:xfrm>
                <a:off x="288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04" name="Rectangle 843"/>
              <p:cNvSpPr>
                <a:spLocks noChangeArrowheads="1"/>
              </p:cNvSpPr>
              <p:nvPr/>
            </p:nvSpPr>
            <p:spPr bwMode="auto">
              <a:xfrm>
                <a:off x="316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05" name="Rectangle 844"/>
              <p:cNvSpPr>
                <a:spLocks noChangeArrowheads="1"/>
              </p:cNvSpPr>
              <p:nvPr/>
            </p:nvSpPr>
            <p:spPr bwMode="auto">
              <a:xfrm>
                <a:off x="345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399" name="Group 845"/>
            <p:cNvGrpSpPr>
              <a:grpSpLocks/>
            </p:cNvGrpSpPr>
            <p:nvPr/>
          </p:nvGrpSpPr>
          <p:grpSpPr bwMode="auto">
            <a:xfrm>
              <a:off x="864" y="3456"/>
              <a:ext cx="2880" cy="288"/>
              <a:chOff x="864" y="1152"/>
              <a:chExt cx="2880" cy="288"/>
            </a:xfrm>
            <a:grpFill/>
          </p:grpSpPr>
          <p:sp>
            <p:nvSpPr>
              <p:cNvPr id="786" name="Rectangle 846"/>
              <p:cNvSpPr>
                <a:spLocks noChangeArrowheads="1"/>
              </p:cNvSpPr>
              <p:nvPr/>
            </p:nvSpPr>
            <p:spPr bwMode="auto">
              <a:xfrm>
                <a:off x="86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87" name="Rectangle 847"/>
              <p:cNvSpPr>
                <a:spLocks noChangeArrowheads="1"/>
              </p:cNvSpPr>
              <p:nvPr/>
            </p:nvSpPr>
            <p:spPr bwMode="auto">
              <a:xfrm>
                <a:off x="115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88" name="Rectangle 848"/>
              <p:cNvSpPr>
                <a:spLocks noChangeArrowheads="1"/>
              </p:cNvSpPr>
              <p:nvPr/>
            </p:nvSpPr>
            <p:spPr bwMode="auto">
              <a:xfrm>
                <a:off x="144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89" name="Rectangle 849"/>
              <p:cNvSpPr>
                <a:spLocks noChangeArrowheads="1"/>
              </p:cNvSpPr>
              <p:nvPr/>
            </p:nvSpPr>
            <p:spPr bwMode="auto">
              <a:xfrm>
                <a:off x="172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90" name="Rectangle 850"/>
              <p:cNvSpPr>
                <a:spLocks noChangeArrowheads="1"/>
              </p:cNvSpPr>
              <p:nvPr/>
            </p:nvSpPr>
            <p:spPr bwMode="auto">
              <a:xfrm>
                <a:off x="201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91" name="Rectangle 851"/>
              <p:cNvSpPr>
                <a:spLocks noChangeArrowheads="1"/>
              </p:cNvSpPr>
              <p:nvPr/>
            </p:nvSpPr>
            <p:spPr bwMode="auto">
              <a:xfrm>
                <a:off x="230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92" name="Rectangle 852"/>
              <p:cNvSpPr>
                <a:spLocks noChangeArrowheads="1"/>
              </p:cNvSpPr>
              <p:nvPr/>
            </p:nvSpPr>
            <p:spPr bwMode="auto">
              <a:xfrm>
                <a:off x="259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93" name="Rectangle 853"/>
              <p:cNvSpPr>
                <a:spLocks noChangeArrowheads="1"/>
              </p:cNvSpPr>
              <p:nvPr/>
            </p:nvSpPr>
            <p:spPr bwMode="auto">
              <a:xfrm>
                <a:off x="288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94" name="Rectangle 854"/>
              <p:cNvSpPr>
                <a:spLocks noChangeArrowheads="1"/>
              </p:cNvSpPr>
              <p:nvPr/>
            </p:nvSpPr>
            <p:spPr bwMode="auto">
              <a:xfrm>
                <a:off x="316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95" name="Rectangle 855"/>
              <p:cNvSpPr>
                <a:spLocks noChangeArrowheads="1"/>
              </p:cNvSpPr>
              <p:nvPr/>
            </p:nvSpPr>
            <p:spPr bwMode="auto">
              <a:xfrm>
                <a:off x="345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510" name="Group 856"/>
            <p:cNvGrpSpPr>
              <a:grpSpLocks/>
            </p:cNvGrpSpPr>
            <p:nvPr/>
          </p:nvGrpSpPr>
          <p:grpSpPr bwMode="auto">
            <a:xfrm>
              <a:off x="864" y="3744"/>
              <a:ext cx="2880" cy="288"/>
              <a:chOff x="864" y="1152"/>
              <a:chExt cx="2880" cy="288"/>
            </a:xfrm>
            <a:grpFill/>
          </p:grpSpPr>
          <p:sp>
            <p:nvSpPr>
              <p:cNvPr id="776" name="Rectangle 857"/>
              <p:cNvSpPr>
                <a:spLocks noChangeArrowheads="1"/>
              </p:cNvSpPr>
              <p:nvPr/>
            </p:nvSpPr>
            <p:spPr bwMode="auto">
              <a:xfrm>
                <a:off x="86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77" name="Rectangle 858"/>
              <p:cNvSpPr>
                <a:spLocks noChangeArrowheads="1"/>
              </p:cNvSpPr>
              <p:nvPr/>
            </p:nvSpPr>
            <p:spPr bwMode="auto">
              <a:xfrm>
                <a:off x="115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78" name="Rectangle 859"/>
              <p:cNvSpPr>
                <a:spLocks noChangeArrowheads="1"/>
              </p:cNvSpPr>
              <p:nvPr/>
            </p:nvSpPr>
            <p:spPr bwMode="auto">
              <a:xfrm>
                <a:off x="144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79" name="Rectangle 860"/>
              <p:cNvSpPr>
                <a:spLocks noChangeArrowheads="1"/>
              </p:cNvSpPr>
              <p:nvPr/>
            </p:nvSpPr>
            <p:spPr bwMode="auto">
              <a:xfrm>
                <a:off x="172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80" name="Rectangle 861"/>
              <p:cNvSpPr>
                <a:spLocks noChangeArrowheads="1"/>
              </p:cNvSpPr>
              <p:nvPr/>
            </p:nvSpPr>
            <p:spPr bwMode="auto">
              <a:xfrm>
                <a:off x="201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81" name="Rectangle 862"/>
              <p:cNvSpPr>
                <a:spLocks noChangeArrowheads="1"/>
              </p:cNvSpPr>
              <p:nvPr/>
            </p:nvSpPr>
            <p:spPr bwMode="auto">
              <a:xfrm>
                <a:off x="230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82" name="Rectangle 863"/>
              <p:cNvSpPr>
                <a:spLocks noChangeArrowheads="1"/>
              </p:cNvSpPr>
              <p:nvPr/>
            </p:nvSpPr>
            <p:spPr bwMode="auto">
              <a:xfrm>
                <a:off x="259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83" name="Rectangle 864"/>
              <p:cNvSpPr>
                <a:spLocks noChangeArrowheads="1"/>
              </p:cNvSpPr>
              <p:nvPr/>
            </p:nvSpPr>
            <p:spPr bwMode="auto">
              <a:xfrm>
                <a:off x="288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84" name="Rectangle 865"/>
              <p:cNvSpPr>
                <a:spLocks noChangeArrowheads="1"/>
              </p:cNvSpPr>
              <p:nvPr/>
            </p:nvSpPr>
            <p:spPr bwMode="auto">
              <a:xfrm>
                <a:off x="316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85" name="Rectangle 866"/>
              <p:cNvSpPr>
                <a:spLocks noChangeArrowheads="1"/>
              </p:cNvSpPr>
              <p:nvPr/>
            </p:nvSpPr>
            <p:spPr bwMode="auto">
              <a:xfrm>
                <a:off x="345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511" name="Group 867"/>
            <p:cNvGrpSpPr>
              <a:grpSpLocks/>
            </p:cNvGrpSpPr>
            <p:nvPr/>
          </p:nvGrpSpPr>
          <p:grpSpPr bwMode="auto">
            <a:xfrm>
              <a:off x="864" y="3744"/>
              <a:ext cx="2880" cy="288"/>
              <a:chOff x="864" y="1152"/>
              <a:chExt cx="2880" cy="288"/>
            </a:xfrm>
            <a:grpFill/>
          </p:grpSpPr>
          <p:sp>
            <p:nvSpPr>
              <p:cNvPr id="766" name="Rectangle 868"/>
              <p:cNvSpPr>
                <a:spLocks noChangeArrowheads="1"/>
              </p:cNvSpPr>
              <p:nvPr/>
            </p:nvSpPr>
            <p:spPr bwMode="auto">
              <a:xfrm>
                <a:off x="86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67" name="Rectangle 869"/>
              <p:cNvSpPr>
                <a:spLocks noChangeArrowheads="1"/>
              </p:cNvSpPr>
              <p:nvPr/>
            </p:nvSpPr>
            <p:spPr bwMode="auto">
              <a:xfrm>
                <a:off x="115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68" name="Rectangle 870"/>
              <p:cNvSpPr>
                <a:spLocks noChangeArrowheads="1"/>
              </p:cNvSpPr>
              <p:nvPr/>
            </p:nvSpPr>
            <p:spPr bwMode="auto">
              <a:xfrm>
                <a:off x="144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69" name="Rectangle 871"/>
              <p:cNvSpPr>
                <a:spLocks noChangeArrowheads="1"/>
              </p:cNvSpPr>
              <p:nvPr/>
            </p:nvSpPr>
            <p:spPr bwMode="auto">
              <a:xfrm>
                <a:off x="172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70" name="Rectangle 872"/>
              <p:cNvSpPr>
                <a:spLocks noChangeArrowheads="1"/>
              </p:cNvSpPr>
              <p:nvPr/>
            </p:nvSpPr>
            <p:spPr bwMode="auto">
              <a:xfrm>
                <a:off x="201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71" name="Rectangle 873"/>
              <p:cNvSpPr>
                <a:spLocks noChangeArrowheads="1"/>
              </p:cNvSpPr>
              <p:nvPr/>
            </p:nvSpPr>
            <p:spPr bwMode="auto">
              <a:xfrm>
                <a:off x="2304"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72" name="Rectangle 874"/>
              <p:cNvSpPr>
                <a:spLocks noChangeArrowheads="1"/>
              </p:cNvSpPr>
              <p:nvPr/>
            </p:nvSpPr>
            <p:spPr bwMode="auto">
              <a:xfrm>
                <a:off x="2592"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73" name="Rectangle 875"/>
              <p:cNvSpPr>
                <a:spLocks noChangeArrowheads="1"/>
              </p:cNvSpPr>
              <p:nvPr/>
            </p:nvSpPr>
            <p:spPr bwMode="auto">
              <a:xfrm>
                <a:off x="2880"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74" name="Rectangle 876"/>
              <p:cNvSpPr>
                <a:spLocks noChangeArrowheads="1"/>
              </p:cNvSpPr>
              <p:nvPr/>
            </p:nvSpPr>
            <p:spPr bwMode="auto">
              <a:xfrm>
                <a:off x="3168"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75" name="Rectangle 877"/>
              <p:cNvSpPr>
                <a:spLocks noChangeArrowheads="1"/>
              </p:cNvSpPr>
              <p:nvPr/>
            </p:nvSpPr>
            <p:spPr bwMode="auto">
              <a:xfrm>
                <a:off x="3456" y="1152"/>
                <a:ext cx="288" cy="288"/>
              </a:xfrm>
              <a:prstGeom prst="rect">
                <a:avLst/>
              </a:prstGeom>
              <a:grpFill/>
              <a:ln w="9525">
                <a:solidFill>
                  <a:srgbClr val="FF66CC"/>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grpSp>
        <p:nvGrpSpPr>
          <p:cNvPr id="512" name="Group 878"/>
          <p:cNvGrpSpPr>
            <a:grpSpLocks/>
          </p:cNvGrpSpPr>
          <p:nvPr/>
        </p:nvGrpSpPr>
        <p:grpSpPr bwMode="auto">
          <a:xfrm flipV="1">
            <a:off x="6055221" y="4797953"/>
            <a:ext cx="1125249" cy="1059058"/>
            <a:chOff x="864" y="1152"/>
            <a:chExt cx="2880" cy="2880"/>
          </a:xfrm>
          <a:solidFill>
            <a:srgbClr val="008000"/>
          </a:solidFill>
        </p:grpSpPr>
        <p:grpSp>
          <p:nvGrpSpPr>
            <p:cNvPr id="513" name="Group 879"/>
            <p:cNvGrpSpPr>
              <a:grpSpLocks/>
            </p:cNvGrpSpPr>
            <p:nvPr/>
          </p:nvGrpSpPr>
          <p:grpSpPr bwMode="auto">
            <a:xfrm>
              <a:off x="864" y="1152"/>
              <a:ext cx="2880" cy="288"/>
              <a:chOff x="864" y="1152"/>
              <a:chExt cx="2880" cy="288"/>
            </a:xfrm>
            <a:grpFill/>
          </p:grpSpPr>
          <p:sp>
            <p:nvSpPr>
              <p:cNvPr id="988" name="Rectangle 880"/>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89" name="Rectangle 881"/>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90" name="Rectangle 882"/>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91" name="Rectangle 883"/>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92" name="Rectangle 884"/>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93" name="Rectangle 885"/>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94" name="Rectangle 886"/>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95" name="Rectangle 887"/>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96" name="Rectangle 888"/>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97" name="Rectangle 889"/>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514" name="Group 890"/>
            <p:cNvGrpSpPr>
              <a:grpSpLocks/>
            </p:cNvGrpSpPr>
            <p:nvPr/>
          </p:nvGrpSpPr>
          <p:grpSpPr bwMode="auto">
            <a:xfrm>
              <a:off x="864" y="1440"/>
              <a:ext cx="2880" cy="288"/>
              <a:chOff x="864" y="1152"/>
              <a:chExt cx="2880" cy="288"/>
            </a:xfrm>
            <a:grpFill/>
          </p:grpSpPr>
          <p:sp>
            <p:nvSpPr>
              <p:cNvPr id="978" name="Rectangle 891"/>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79" name="Rectangle 892"/>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80" name="Rectangle 893"/>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81" name="Rectangle 894"/>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82" name="Rectangle 895"/>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83" name="Rectangle 896"/>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84" name="Rectangle 897"/>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85" name="Rectangle 898"/>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86" name="Rectangle 899"/>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87" name="Rectangle 900"/>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515" name="Group 901"/>
            <p:cNvGrpSpPr>
              <a:grpSpLocks/>
            </p:cNvGrpSpPr>
            <p:nvPr/>
          </p:nvGrpSpPr>
          <p:grpSpPr bwMode="auto">
            <a:xfrm>
              <a:off x="864" y="1728"/>
              <a:ext cx="2880" cy="288"/>
              <a:chOff x="864" y="1152"/>
              <a:chExt cx="2880" cy="288"/>
            </a:xfrm>
            <a:grpFill/>
          </p:grpSpPr>
          <p:sp>
            <p:nvSpPr>
              <p:cNvPr id="968" name="Rectangle 902"/>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69" name="Rectangle 903"/>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70" name="Rectangle 904"/>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71" name="Rectangle 905"/>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72" name="Rectangle 906"/>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73" name="Rectangle 907"/>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74" name="Rectangle 908"/>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75" name="Rectangle 909"/>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76" name="Rectangle 910"/>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77" name="Rectangle 911"/>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516" name="Group 912"/>
            <p:cNvGrpSpPr>
              <a:grpSpLocks/>
            </p:cNvGrpSpPr>
            <p:nvPr/>
          </p:nvGrpSpPr>
          <p:grpSpPr bwMode="auto">
            <a:xfrm>
              <a:off x="864" y="2016"/>
              <a:ext cx="2880" cy="288"/>
              <a:chOff x="864" y="1152"/>
              <a:chExt cx="2880" cy="288"/>
            </a:xfrm>
            <a:grpFill/>
          </p:grpSpPr>
          <p:sp>
            <p:nvSpPr>
              <p:cNvPr id="958" name="Rectangle 913"/>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59" name="Rectangle 914"/>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60" name="Rectangle 915"/>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61" name="Rectangle 916"/>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62" name="Rectangle 917"/>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63" name="Rectangle 918"/>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64" name="Rectangle 919"/>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65" name="Rectangle 920"/>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66" name="Rectangle 921"/>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67" name="Rectangle 922"/>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517" name="Group 923"/>
            <p:cNvGrpSpPr>
              <a:grpSpLocks/>
            </p:cNvGrpSpPr>
            <p:nvPr/>
          </p:nvGrpSpPr>
          <p:grpSpPr bwMode="auto">
            <a:xfrm>
              <a:off x="864" y="2304"/>
              <a:ext cx="2880" cy="288"/>
              <a:chOff x="864" y="1152"/>
              <a:chExt cx="2880" cy="288"/>
            </a:xfrm>
            <a:grpFill/>
          </p:grpSpPr>
          <p:sp>
            <p:nvSpPr>
              <p:cNvPr id="948" name="Rectangle 924"/>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49" name="Rectangle 925"/>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50" name="Rectangle 926"/>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51" name="Rectangle 927"/>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52" name="Rectangle 928"/>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53" name="Rectangle 929"/>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54" name="Rectangle 930"/>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55" name="Rectangle 931"/>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56" name="Rectangle 932"/>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57" name="Rectangle 933"/>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518" name="Group 934"/>
            <p:cNvGrpSpPr>
              <a:grpSpLocks/>
            </p:cNvGrpSpPr>
            <p:nvPr/>
          </p:nvGrpSpPr>
          <p:grpSpPr bwMode="auto">
            <a:xfrm>
              <a:off x="864" y="2592"/>
              <a:ext cx="2880" cy="288"/>
              <a:chOff x="864" y="1152"/>
              <a:chExt cx="2880" cy="288"/>
            </a:xfrm>
            <a:grpFill/>
          </p:grpSpPr>
          <p:sp>
            <p:nvSpPr>
              <p:cNvPr id="938" name="Rectangle 935"/>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39" name="Rectangle 936"/>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40" name="Rectangle 937"/>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41" name="Rectangle 938"/>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42" name="Rectangle 939"/>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43" name="Rectangle 940"/>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44" name="Rectangle 941"/>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45" name="Rectangle 942"/>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46" name="Rectangle 943"/>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47" name="Rectangle 944"/>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519" name="Group 945"/>
            <p:cNvGrpSpPr>
              <a:grpSpLocks/>
            </p:cNvGrpSpPr>
            <p:nvPr/>
          </p:nvGrpSpPr>
          <p:grpSpPr bwMode="auto">
            <a:xfrm>
              <a:off x="864" y="2880"/>
              <a:ext cx="2880" cy="288"/>
              <a:chOff x="864" y="1152"/>
              <a:chExt cx="2880" cy="288"/>
            </a:xfrm>
            <a:grpFill/>
          </p:grpSpPr>
          <p:sp>
            <p:nvSpPr>
              <p:cNvPr id="928" name="Rectangle 946"/>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29" name="Rectangle 947"/>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30" name="Rectangle 948"/>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31" name="Rectangle 949"/>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32" name="Rectangle 950"/>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33" name="Rectangle 951"/>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34" name="Rectangle 952"/>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35" name="Rectangle 953"/>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36" name="Rectangle 954"/>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37" name="Rectangle 955"/>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520" name="Group 956"/>
            <p:cNvGrpSpPr>
              <a:grpSpLocks/>
            </p:cNvGrpSpPr>
            <p:nvPr/>
          </p:nvGrpSpPr>
          <p:grpSpPr bwMode="auto">
            <a:xfrm>
              <a:off x="864" y="3168"/>
              <a:ext cx="2880" cy="288"/>
              <a:chOff x="864" y="1152"/>
              <a:chExt cx="2880" cy="288"/>
            </a:xfrm>
            <a:grpFill/>
          </p:grpSpPr>
          <p:sp>
            <p:nvSpPr>
              <p:cNvPr id="918" name="Rectangle 957"/>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19" name="Rectangle 958"/>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20" name="Rectangle 959"/>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21" name="Rectangle 960"/>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22" name="Rectangle 961"/>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23" name="Rectangle 962"/>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24" name="Rectangle 963"/>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25" name="Rectangle 964"/>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26" name="Rectangle 965"/>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27" name="Rectangle 966"/>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521" name="Group 967"/>
            <p:cNvGrpSpPr>
              <a:grpSpLocks/>
            </p:cNvGrpSpPr>
            <p:nvPr/>
          </p:nvGrpSpPr>
          <p:grpSpPr bwMode="auto">
            <a:xfrm>
              <a:off x="864" y="3456"/>
              <a:ext cx="2880" cy="288"/>
              <a:chOff x="864" y="1152"/>
              <a:chExt cx="2880" cy="288"/>
            </a:xfrm>
            <a:grpFill/>
          </p:grpSpPr>
          <p:sp>
            <p:nvSpPr>
              <p:cNvPr id="908" name="Rectangle 968"/>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09" name="Rectangle 969"/>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10" name="Rectangle 970"/>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11" name="Rectangle 971"/>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12" name="Rectangle 972"/>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13" name="Rectangle 973"/>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14" name="Rectangle 974"/>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15" name="Rectangle 975"/>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16" name="Rectangle 976"/>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17" name="Rectangle 977"/>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168" name="Group 978"/>
            <p:cNvGrpSpPr>
              <a:grpSpLocks/>
            </p:cNvGrpSpPr>
            <p:nvPr/>
          </p:nvGrpSpPr>
          <p:grpSpPr bwMode="auto">
            <a:xfrm>
              <a:off x="864" y="3744"/>
              <a:ext cx="2880" cy="288"/>
              <a:chOff x="864" y="1152"/>
              <a:chExt cx="2880" cy="288"/>
            </a:xfrm>
            <a:grpFill/>
          </p:grpSpPr>
          <p:sp>
            <p:nvSpPr>
              <p:cNvPr id="898" name="Rectangle 979"/>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99" name="Rectangle 980"/>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00" name="Rectangle 981"/>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01" name="Rectangle 982"/>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02" name="Rectangle 983"/>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03" name="Rectangle 984"/>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04" name="Rectangle 985"/>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05" name="Rectangle 986"/>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06" name="Rectangle 987"/>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07" name="Rectangle 988"/>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169" name="Group 989"/>
            <p:cNvGrpSpPr>
              <a:grpSpLocks/>
            </p:cNvGrpSpPr>
            <p:nvPr/>
          </p:nvGrpSpPr>
          <p:grpSpPr bwMode="auto">
            <a:xfrm>
              <a:off x="864" y="3744"/>
              <a:ext cx="2880" cy="288"/>
              <a:chOff x="864" y="1152"/>
              <a:chExt cx="2880" cy="288"/>
            </a:xfrm>
            <a:grpFill/>
          </p:grpSpPr>
          <p:sp>
            <p:nvSpPr>
              <p:cNvPr id="888" name="Rectangle 990"/>
              <p:cNvSpPr>
                <a:spLocks noChangeArrowheads="1"/>
              </p:cNvSpPr>
              <p:nvPr/>
            </p:nvSpPr>
            <p:spPr bwMode="auto">
              <a:xfrm>
                <a:off x="86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89" name="Rectangle 991"/>
              <p:cNvSpPr>
                <a:spLocks noChangeArrowheads="1"/>
              </p:cNvSpPr>
              <p:nvPr/>
            </p:nvSpPr>
            <p:spPr bwMode="auto">
              <a:xfrm>
                <a:off x="115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90" name="Rectangle 992"/>
              <p:cNvSpPr>
                <a:spLocks noChangeArrowheads="1"/>
              </p:cNvSpPr>
              <p:nvPr/>
            </p:nvSpPr>
            <p:spPr bwMode="auto">
              <a:xfrm>
                <a:off x="144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91" name="Rectangle 993"/>
              <p:cNvSpPr>
                <a:spLocks noChangeArrowheads="1"/>
              </p:cNvSpPr>
              <p:nvPr/>
            </p:nvSpPr>
            <p:spPr bwMode="auto">
              <a:xfrm>
                <a:off x="172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92" name="Rectangle 994"/>
              <p:cNvSpPr>
                <a:spLocks noChangeArrowheads="1"/>
              </p:cNvSpPr>
              <p:nvPr/>
            </p:nvSpPr>
            <p:spPr bwMode="auto">
              <a:xfrm>
                <a:off x="201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93" name="Rectangle 995"/>
              <p:cNvSpPr>
                <a:spLocks noChangeArrowheads="1"/>
              </p:cNvSpPr>
              <p:nvPr/>
            </p:nvSpPr>
            <p:spPr bwMode="auto">
              <a:xfrm>
                <a:off x="2304"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94" name="Rectangle 996"/>
              <p:cNvSpPr>
                <a:spLocks noChangeArrowheads="1"/>
              </p:cNvSpPr>
              <p:nvPr/>
            </p:nvSpPr>
            <p:spPr bwMode="auto">
              <a:xfrm>
                <a:off x="2592"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95" name="Rectangle 997"/>
              <p:cNvSpPr>
                <a:spLocks noChangeArrowheads="1"/>
              </p:cNvSpPr>
              <p:nvPr/>
            </p:nvSpPr>
            <p:spPr bwMode="auto">
              <a:xfrm>
                <a:off x="2880"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96" name="Rectangle 998"/>
              <p:cNvSpPr>
                <a:spLocks noChangeArrowheads="1"/>
              </p:cNvSpPr>
              <p:nvPr/>
            </p:nvSpPr>
            <p:spPr bwMode="auto">
              <a:xfrm>
                <a:off x="3168"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97" name="Rectangle 999"/>
              <p:cNvSpPr>
                <a:spLocks noChangeArrowheads="1"/>
              </p:cNvSpPr>
              <p:nvPr/>
            </p:nvSpPr>
            <p:spPr bwMode="auto">
              <a:xfrm>
                <a:off x="3456" y="1152"/>
                <a:ext cx="288" cy="288"/>
              </a:xfrm>
              <a:prstGeom prst="rect">
                <a:avLst/>
              </a:prstGeom>
              <a:grpFill/>
              <a:ln w="9525">
                <a:solidFill>
                  <a:schemeClr val="tx1"/>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grpSp>
        <p:nvGrpSpPr>
          <p:cNvPr id="7171" name="Group 1000"/>
          <p:cNvGrpSpPr>
            <a:grpSpLocks/>
          </p:cNvGrpSpPr>
          <p:nvPr/>
        </p:nvGrpSpPr>
        <p:grpSpPr bwMode="auto">
          <a:xfrm rot="19673029" flipV="1">
            <a:off x="6626225" y="4849813"/>
            <a:ext cx="1125538" cy="1058862"/>
            <a:chOff x="864" y="1152"/>
            <a:chExt cx="2880" cy="2880"/>
          </a:xfrm>
        </p:grpSpPr>
        <p:grpSp>
          <p:nvGrpSpPr>
            <p:cNvPr id="7326" name="Group 1001"/>
            <p:cNvGrpSpPr>
              <a:grpSpLocks/>
            </p:cNvGrpSpPr>
            <p:nvPr/>
          </p:nvGrpSpPr>
          <p:grpSpPr bwMode="auto">
            <a:xfrm>
              <a:off x="864" y="1152"/>
              <a:ext cx="2880" cy="288"/>
              <a:chOff x="864" y="1152"/>
              <a:chExt cx="2880" cy="288"/>
            </a:xfrm>
          </p:grpSpPr>
          <p:sp>
            <p:nvSpPr>
              <p:cNvPr id="1110" name="Rectangle 1002"/>
              <p:cNvSpPr>
                <a:spLocks noChangeArrowheads="1"/>
              </p:cNvSpPr>
              <p:nvPr/>
            </p:nvSpPr>
            <p:spPr bwMode="auto">
              <a:xfrm>
                <a:off x="806" y="1253"/>
                <a:ext cx="288"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11" name="Rectangle 1003"/>
              <p:cNvSpPr>
                <a:spLocks noChangeArrowheads="1"/>
              </p:cNvSpPr>
              <p:nvPr/>
            </p:nvSpPr>
            <p:spPr bwMode="auto">
              <a:xfrm>
                <a:off x="1113" y="1239"/>
                <a:ext cx="280"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12" name="Rectangle 1004"/>
              <p:cNvSpPr>
                <a:spLocks noChangeArrowheads="1"/>
              </p:cNvSpPr>
              <p:nvPr/>
            </p:nvSpPr>
            <p:spPr bwMode="auto">
              <a:xfrm>
                <a:off x="1400" y="1236"/>
                <a:ext cx="280"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13" name="Rectangle 1005"/>
              <p:cNvSpPr>
                <a:spLocks noChangeArrowheads="1"/>
              </p:cNvSpPr>
              <p:nvPr/>
            </p:nvSpPr>
            <p:spPr bwMode="auto">
              <a:xfrm>
                <a:off x="1691" y="1236"/>
                <a:ext cx="280"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14" name="Rectangle 1006"/>
              <p:cNvSpPr>
                <a:spLocks noChangeArrowheads="1"/>
              </p:cNvSpPr>
              <p:nvPr/>
            </p:nvSpPr>
            <p:spPr bwMode="auto">
              <a:xfrm>
                <a:off x="1963" y="1240"/>
                <a:ext cx="288"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15" name="Rectangle 1007"/>
              <p:cNvSpPr>
                <a:spLocks noChangeArrowheads="1"/>
              </p:cNvSpPr>
              <p:nvPr/>
            </p:nvSpPr>
            <p:spPr bwMode="auto">
              <a:xfrm>
                <a:off x="2249" y="1226"/>
                <a:ext cx="280" cy="324"/>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16" name="Rectangle 1008"/>
              <p:cNvSpPr>
                <a:spLocks noChangeArrowheads="1"/>
              </p:cNvSpPr>
              <p:nvPr/>
            </p:nvSpPr>
            <p:spPr bwMode="auto">
              <a:xfrm>
                <a:off x="2545" y="1235"/>
                <a:ext cx="272"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17" name="Rectangle 1009"/>
              <p:cNvSpPr>
                <a:spLocks noChangeArrowheads="1"/>
              </p:cNvSpPr>
              <p:nvPr/>
            </p:nvSpPr>
            <p:spPr bwMode="auto">
              <a:xfrm>
                <a:off x="2840" y="1241"/>
                <a:ext cx="288" cy="311"/>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18" name="Rectangle 1010"/>
              <p:cNvSpPr>
                <a:spLocks noChangeArrowheads="1"/>
              </p:cNvSpPr>
              <p:nvPr/>
            </p:nvSpPr>
            <p:spPr bwMode="auto">
              <a:xfrm>
                <a:off x="3121" y="1228"/>
                <a:ext cx="284"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19" name="Rectangle 1011"/>
              <p:cNvSpPr>
                <a:spLocks noChangeArrowheads="1"/>
              </p:cNvSpPr>
              <p:nvPr/>
            </p:nvSpPr>
            <p:spPr bwMode="auto">
              <a:xfrm>
                <a:off x="3415" y="1244"/>
                <a:ext cx="288" cy="302"/>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327" name="Group 1012"/>
            <p:cNvGrpSpPr>
              <a:grpSpLocks/>
            </p:cNvGrpSpPr>
            <p:nvPr/>
          </p:nvGrpSpPr>
          <p:grpSpPr bwMode="auto">
            <a:xfrm>
              <a:off x="864" y="1440"/>
              <a:ext cx="2880" cy="288"/>
              <a:chOff x="864" y="1152"/>
              <a:chExt cx="2880" cy="288"/>
            </a:xfrm>
          </p:grpSpPr>
          <p:sp>
            <p:nvSpPr>
              <p:cNvPr id="1100" name="Rectangle 1013"/>
              <p:cNvSpPr>
                <a:spLocks noChangeArrowheads="1"/>
              </p:cNvSpPr>
              <p:nvPr/>
            </p:nvSpPr>
            <p:spPr bwMode="auto">
              <a:xfrm>
                <a:off x="804" y="1282"/>
                <a:ext cx="280" cy="233"/>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01" name="Rectangle 1014"/>
              <p:cNvSpPr>
                <a:spLocks noChangeArrowheads="1"/>
              </p:cNvSpPr>
              <p:nvPr/>
            </p:nvSpPr>
            <p:spPr bwMode="auto">
              <a:xfrm>
                <a:off x="1083" y="1278"/>
                <a:ext cx="288" cy="242"/>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02" name="Rectangle 1015"/>
              <p:cNvSpPr>
                <a:spLocks noChangeArrowheads="1"/>
              </p:cNvSpPr>
              <p:nvPr/>
            </p:nvSpPr>
            <p:spPr bwMode="auto">
              <a:xfrm>
                <a:off x="1374" y="1250"/>
                <a:ext cx="280" cy="246"/>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03" name="Rectangle 1016"/>
              <p:cNvSpPr>
                <a:spLocks noChangeArrowheads="1"/>
              </p:cNvSpPr>
              <p:nvPr/>
            </p:nvSpPr>
            <p:spPr bwMode="auto">
              <a:xfrm>
                <a:off x="1661" y="1266"/>
                <a:ext cx="284" cy="242"/>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04" name="Rectangle 1017"/>
              <p:cNvSpPr>
                <a:spLocks noChangeArrowheads="1"/>
              </p:cNvSpPr>
              <p:nvPr/>
            </p:nvSpPr>
            <p:spPr bwMode="auto">
              <a:xfrm>
                <a:off x="1952" y="1271"/>
                <a:ext cx="284" cy="242"/>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05" name="Rectangle 1018"/>
              <p:cNvSpPr>
                <a:spLocks noChangeArrowheads="1"/>
              </p:cNvSpPr>
              <p:nvPr/>
            </p:nvSpPr>
            <p:spPr bwMode="auto">
              <a:xfrm>
                <a:off x="2230" y="1262"/>
                <a:ext cx="284" cy="229"/>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06" name="Rectangle 1019"/>
              <p:cNvSpPr>
                <a:spLocks noChangeArrowheads="1"/>
              </p:cNvSpPr>
              <p:nvPr/>
            </p:nvSpPr>
            <p:spPr bwMode="auto">
              <a:xfrm>
                <a:off x="2540" y="1273"/>
                <a:ext cx="280" cy="25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07" name="Rectangle 1020"/>
              <p:cNvSpPr>
                <a:spLocks noChangeArrowheads="1"/>
              </p:cNvSpPr>
              <p:nvPr/>
            </p:nvSpPr>
            <p:spPr bwMode="auto">
              <a:xfrm>
                <a:off x="2807" y="1260"/>
                <a:ext cx="284" cy="23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08" name="Rectangle 1021"/>
              <p:cNvSpPr>
                <a:spLocks noChangeArrowheads="1"/>
              </p:cNvSpPr>
              <p:nvPr/>
            </p:nvSpPr>
            <p:spPr bwMode="auto">
              <a:xfrm>
                <a:off x="3093" y="1263"/>
                <a:ext cx="284" cy="242"/>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09" name="Rectangle 1022"/>
              <p:cNvSpPr>
                <a:spLocks noChangeArrowheads="1"/>
              </p:cNvSpPr>
              <p:nvPr/>
            </p:nvSpPr>
            <p:spPr bwMode="auto">
              <a:xfrm>
                <a:off x="3389" y="1287"/>
                <a:ext cx="280" cy="23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328" name="Group 1023"/>
            <p:cNvGrpSpPr>
              <a:grpSpLocks/>
            </p:cNvGrpSpPr>
            <p:nvPr/>
          </p:nvGrpSpPr>
          <p:grpSpPr bwMode="auto">
            <a:xfrm>
              <a:off x="864" y="1728"/>
              <a:ext cx="2880" cy="288"/>
              <a:chOff x="864" y="1152"/>
              <a:chExt cx="2880" cy="288"/>
            </a:xfrm>
          </p:grpSpPr>
          <p:sp>
            <p:nvSpPr>
              <p:cNvPr id="1090" name="Rectangle 1024"/>
              <p:cNvSpPr>
                <a:spLocks noChangeArrowheads="1"/>
              </p:cNvSpPr>
              <p:nvPr/>
            </p:nvSpPr>
            <p:spPr bwMode="auto">
              <a:xfrm>
                <a:off x="806" y="1253"/>
                <a:ext cx="288"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91" name="Rectangle 1025"/>
              <p:cNvSpPr>
                <a:spLocks noChangeArrowheads="1"/>
              </p:cNvSpPr>
              <p:nvPr/>
            </p:nvSpPr>
            <p:spPr bwMode="auto">
              <a:xfrm>
                <a:off x="1113" y="1239"/>
                <a:ext cx="280"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92" name="Rectangle 1026"/>
              <p:cNvSpPr>
                <a:spLocks noChangeArrowheads="1"/>
              </p:cNvSpPr>
              <p:nvPr/>
            </p:nvSpPr>
            <p:spPr bwMode="auto">
              <a:xfrm>
                <a:off x="1393" y="1231"/>
                <a:ext cx="280" cy="324"/>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93" name="Rectangle 1027"/>
              <p:cNvSpPr>
                <a:spLocks noChangeArrowheads="1"/>
              </p:cNvSpPr>
              <p:nvPr/>
            </p:nvSpPr>
            <p:spPr bwMode="auto">
              <a:xfrm>
                <a:off x="1679" y="1234"/>
                <a:ext cx="280" cy="311"/>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94" name="Rectangle 1028"/>
              <p:cNvSpPr>
                <a:spLocks noChangeArrowheads="1"/>
              </p:cNvSpPr>
              <p:nvPr/>
            </p:nvSpPr>
            <p:spPr bwMode="auto">
              <a:xfrm>
                <a:off x="1961" y="1246"/>
                <a:ext cx="288"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95" name="Rectangle 1029"/>
              <p:cNvSpPr>
                <a:spLocks noChangeArrowheads="1"/>
              </p:cNvSpPr>
              <p:nvPr/>
            </p:nvSpPr>
            <p:spPr bwMode="auto">
              <a:xfrm>
                <a:off x="2257" y="1231"/>
                <a:ext cx="280" cy="324"/>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96" name="Rectangle 1030"/>
              <p:cNvSpPr>
                <a:spLocks noChangeArrowheads="1"/>
              </p:cNvSpPr>
              <p:nvPr/>
            </p:nvSpPr>
            <p:spPr bwMode="auto">
              <a:xfrm>
                <a:off x="2542" y="1235"/>
                <a:ext cx="280" cy="324"/>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97" name="Rectangle 1031"/>
              <p:cNvSpPr>
                <a:spLocks noChangeArrowheads="1"/>
              </p:cNvSpPr>
              <p:nvPr/>
            </p:nvSpPr>
            <p:spPr bwMode="auto">
              <a:xfrm>
                <a:off x="2820" y="1226"/>
                <a:ext cx="284" cy="324"/>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98" name="Rectangle 1032"/>
              <p:cNvSpPr>
                <a:spLocks noChangeArrowheads="1"/>
              </p:cNvSpPr>
              <p:nvPr/>
            </p:nvSpPr>
            <p:spPr bwMode="auto">
              <a:xfrm>
                <a:off x="3112" y="1248"/>
                <a:ext cx="288" cy="311"/>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99" name="Rectangle 1033"/>
              <p:cNvSpPr>
                <a:spLocks noChangeArrowheads="1"/>
              </p:cNvSpPr>
              <p:nvPr/>
            </p:nvSpPr>
            <p:spPr bwMode="auto">
              <a:xfrm>
                <a:off x="3400" y="1255"/>
                <a:ext cx="288"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329" name="Group 1034"/>
            <p:cNvGrpSpPr>
              <a:grpSpLocks/>
            </p:cNvGrpSpPr>
            <p:nvPr/>
          </p:nvGrpSpPr>
          <p:grpSpPr bwMode="auto">
            <a:xfrm>
              <a:off x="864" y="2016"/>
              <a:ext cx="2880" cy="288"/>
              <a:chOff x="864" y="1152"/>
              <a:chExt cx="2880" cy="288"/>
            </a:xfrm>
          </p:grpSpPr>
          <p:sp>
            <p:nvSpPr>
              <p:cNvPr id="1080" name="Rectangle 1035"/>
              <p:cNvSpPr>
                <a:spLocks noChangeArrowheads="1"/>
              </p:cNvSpPr>
              <p:nvPr/>
            </p:nvSpPr>
            <p:spPr bwMode="auto">
              <a:xfrm>
                <a:off x="863" y="1254"/>
                <a:ext cx="268"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81" name="Rectangle 1036"/>
              <p:cNvSpPr>
                <a:spLocks noChangeArrowheads="1"/>
              </p:cNvSpPr>
              <p:nvPr/>
            </p:nvSpPr>
            <p:spPr bwMode="auto">
              <a:xfrm>
                <a:off x="1147" y="1256"/>
                <a:ext cx="288" cy="30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82" name="Rectangle 1037"/>
              <p:cNvSpPr>
                <a:spLocks noChangeArrowheads="1"/>
              </p:cNvSpPr>
              <p:nvPr/>
            </p:nvSpPr>
            <p:spPr bwMode="auto">
              <a:xfrm>
                <a:off x="1435" y="1242"/>
                <a:ext cx="276" cy="30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83" name="Rectangle 1038"/>
              <p:cNvSpPr>
                <a:spLocks noChangeArrowheads="1"/>
              </p:cNvSpPr>
              <p:nvPr/>
            </p:nvSpPr>
            <p:spPr bwMode="auto">
              <a:xfrm>
                <a:off x="1714" y="1242"/>
                <a:ext cx="288" cy="324"/>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84" name="Rectangle 1039"/>
              <p:cNvSpPr>
                <a:spLocks noChangeArrowheads="1"/>
              </p:cNvSpPr>
              <p:nvPr/>
            </p:nvSpPr>
            <p:spPr bwMode="auto">
              <a:xfrm>
                <a:off x="2018" y="1257"/>
                <a:ext cx="288"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85" name="Rectangle 1040"/>
              <p:cNvSpPr>
                <a:spLocks noChangeArrowheads="1"/>
              </p:cNvSpPr>
              <p:nvPr/>
            </p:nvSpPr>
            <p:spPr bwMode="auto">
              <a:xfrm>
                <a:off x="2307" y="1251"/>
                <a:ext cx="272" cy="289"/>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86" name="Rectangle 1041"/>
              <p:cNvSpPr>
                <a:spLocks noChangeArrowheads="1"/>
              </p:cNvSpPr>
              <p:nvPr/>
            </p:nvSpPr>
            <p:spPr bwMode="auto">
              <a:xfrm>
                <a:off x="2581" y="1254"/>
                <a:ext cx="288" cy="311"/>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87" name="Rectangle 1042"/>
              <p:cNvSpPr>
                <a:spLocks noChangeArrowheads="1"/>
              </p:cNvSpPr>
              <p:nvPr/>
            </p:nvSpPr>
            <p:spPr bwMode="auto">
              <a:xfrm>
                <a:off x="2864" y="1261"/>
                <a:ext cx="280"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88" name="Rectangle 1043"/>
              <p:cNvSpPr>
                <a:spLocks noChangeArrowheads="1"/>
              </p:cNvSpPr>
              <p:nvPr/>
            </p:nvSpPr>
            <p:spPr bwMode="auto">
              <a:xfrm>
                <a:off x="3161" y="1255"/>
                <a:ext cx="288" cy="324"/>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89" name="Rectangle 1044"/>
              <p:cNvSpPr>
                <a:spLocks noChangeArrowheads="1"/>
              </p:cNvSpPr>
              <p:nvPr/>
            </p:nvSpPr>
            <p:spPr bwMode="auto">
              <a:xfrm>
                <a:off x="3453" y="1254"/>
                <a:ext cx="288" cy="324"/>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330" name="Group 1045"/>
            <p:cNvGrpSpPr>
              <a:grpSpLocks/>
            </p:cNvGrpSpPr>
            <p:nvPr/>
          </p:nvGrpSpPr>
          <p:grpSpPr bwMode="auto">
            <a:xfrm>
              <a:off x="864" y="2304"/>
              <a:ext cx="2880" cy="288"/>
              <a:chOff x="864" y="1152"/>
              <a:chExt cx="2880" cy="288"/>
            </a:xfrm>
          </p:grpSpPr>
          <p:sp>
            <p:nvSpPr>
              <p:cNvPr id="1070" name="Rectangle 1046"/>
              <p:cNvSpPr>
                <a:spLocks noChangeArrowheads="1"/>
              </p:cNvSpPr>
              <p:nvPr/>
            </p:nvSpPr>
            <p:spPr bwMode="auto">
              <a:xfrm>
                <a:off x="850" y="1288"/>
                <a:ext cx="272" cy="242"/>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71" name="Rectangle 1047"/>
              <p:cNvSpPr>
                <a:spLocks noChangeArrowheads="1"/>
              </p:cNvSpPr>
              <p:nvPr/>
            </p:nvSpPr>
            <p:spPr bwMode="auto">
              <a:xfrm>
                <a:off x="1126" y="1302"/>
                <a:ext cx="288" cy="233"/>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72" name="Rectangle 1048"/>
              <p:cNvSpPr>
                <a:spLocks noChangeArrowheads="1"/>
              </p:cNvSpPr>
              <p:nvPr/>
            </p:nvSpPr>
            <p:spPr bwMode="auto">
              <a:xfrm>
                <a:off x="1420" y="1277"/>
                <a:ext cx="276" cy="229"/>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73" name="Rectangle 1049"/>
              <p:cNvSpPr>
                <a:spLocks noChangeArrowheads="1"/>
              </p:cNvSpPr>
              <p:nvPr/>
            </p:nvSpPr>
            <p:spPr bwMode="auto">
              <a:xfrm>
                <a:off x="1711" y="1294"/>
                <a:ext cx="288" cy="233"/>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74" name="Rectangle 1050"/>
              <p:cNvSpPr>
                <a:spLocks noChangeArrowheads="1"/>
              </p:cNvSpPr>
              <p:nvPr/>
            </p:nvSpPr>
            <p:spPr bwMode="auto">
              <a:xfrm>
                <a:off x="1998" y="1296"/>
                <a:ext cx="288" cy="229"/>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75" name="Rectangle 1051"/>
              <p:cNvSpPr>
                <a:spLocks noChangeArrowheads="1"/>
              </p:cNvSpPr>
              <p:nvPr/>
            </p:nvSpPr>
            <p:spPr bwMode="auto">
              <a:xfrm>
                <a:off x="2286" y="1285"/>
                <a:ext cx="268" cy="242"/>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76" name="Rectangle 1052"/>
              <p:cNvSpPr>
                <a:spLocks noChangeArrowheads="1"/>
              </p:cNvSpPr>
              <p:nvPr/>
            </p:nvSpPr>
            <p:spPr bwMode="auto">
              <a:xfrm>
                <a:off x="2563" y="1293"/>
                <a:ext cx="284" cy="233"/>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77" name="Rectangle 1053"/>
              <p:cNvSpPr>
                <a:spLocks noChangeArrowheads="1"/>
              </p:cNvSpPr>
              <p:nvPr/>
            </p:nvSpPr>
            <p:spPr bwMode="auto">
              <a:xfrm>
                <a:off x="2852" y="1284"/>
                <a:ext cx="284" cy="23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78" name="Rectangle 1054"/>
              <p:cNvSpPr>
                <a:spLocks noChangeArrowheads="1"/>
              </p:cNvSpPr>
              <p:nvPr/>
            </p:nvSpPr>
            <p:spPr bwMode="auto">
              <a:xfrm>
                <a:off x="3150" y="1291"/>
                <a:ext cx="276" cy="229"/>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79" name="Rectangle 1055"/>
              <p:cNvSpPr>
                <a:spLocks noChangeArrowheads="1"/>
              </p:cNvSpPr>
              <p:nvPr/>
            </p:nvSpPr>
            <p:spPr bwMode="auto">
              <a:xfrm>
                <a:off x="3437" y="1290"/>
                <a:ext cx="288" cy="242"/>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331" name="Group 1056"/>
            <p:cNvGrpSpPr>
              <a:grpSpLocks/>
            </p:cNvGrpSpPr>
            <p:nvPr/>
          </p:nvGrpSpPr>
          <p:grpSpPr bwMode="auto">
            <a:xfrm>
              <a:off x="864" y="2592"/>
              <a:ext cx="2880" cy="288"/>
              <a:chOff x="864" y="1152"/>
              <a:chExt cx="2880" cy="288"/>
            </a:xfrm>
          </p:grpSpPr>
          <p:sp>
            <p:nvSpPr>
              <p:cNvPr id="1060" name="Rectangle 1057"/>
              <p:cNvSpPr>
                <a:spLocks noChangeArrowheads="1"/>
              </p:cNvSpPr>
              <p:nvPr/>
            </p:nvSpPr>
            <p:spPr bwMode="auto">
              <a:xfrm>
                <a:off x="831" y="1183"/>
                <a:ext cx="272"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61" name="Rectangle 1058"/>
              <p:cNvSpPr>
                <a:spLocks noChangeArrowheads="1"/>
              </p:cNvSpPr>
              <p:nvPr/>
            </p:nvSpPr>
            <p:spPr bwMode="auto">
              <a:xfrm>
                <a:off x="1143" y="1161"/>
                <a:ext cx="288" cy="289"/>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62" name="Rectangle 1059"/>
              <p:cNvSpPr>
                <a:spLocks noChangeArrowheads="1"/>
              </p:cNvSpPr>
              <p:nvPr/>
            </p:nvSpPr>
            <p:spPr bwMode="auto">
              <a:xfrm>
                <a:off x="1440" y="1153"/>
                <a:ext cx="284" cy="289"/>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63" name="Rectangle 1060"/>
              <p:cNvSpPr>
                <a:spLocks noChangeArrowheads="1"/>
              </p:cNvSpPr>
              <p:nvPr/>
            </p:nvSpPr>
            <p:spPr bwMode="auto">
              <a:xfrm>
                <a:off x="1728" y="1153"/>
                <a:ext cx="288" cy="289"/>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64" name="Rectangle 1061"/>
              <p:cNvSpPr>
                <a:spLocks noChangeArrowheads="1"/>
              </p:cNvSpPr>
              <p:nvPr/>
            </p:nvSpPr>
            <p:spPr bwMode="auto">
              <a:xfrm>
                <a:off x="2008" y="1160"/>
                <a:ext cx="288" cy="298"/>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65" name="Rectangle 1062"/>
              <p:cNvSpPr>
                <a:spLocks noChangeArrowheads="1"/>
              </p:cNvSpPr>
              <p:nvPr/>
            </p:nvSpPr>
            <p:spPr bwMode="auto">
              <a:xfrm>
                <a:off x="2297" y="1160"/>
                <a:ext cx="276" cy="289"/>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66" name="Rectangle 1063"/>
              <p:cNvSpPr>
                <a:spLocks noChangeArrowheads="1"/>
              </p:cNvSpPr>
              <p:nvPr/>
            </p:nvSpPr>
            <p:spPr bwMode="auto">
              <a:xfrm>
                <a:off x="2565" y="1161"/>
                <a:ext cx="288" cy="298"/>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67" name="Rectangle 1064"/>
              <p:cNvSpPr>
                <a:spLocks noChangeArrowheads="1"/>
              </p:cNvSpPr>
              <p:nvPr/>
            </p:nvSpPr>
            <p:spPr bwMode="auto">
              <a:xfrm>
                <a:off x="2873" y="1161"/>
                <a:ext cx="280" cy="289"/>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68" name="Rectangle 1065"/>
              <p:cNvSpPr>
                <a:spLocks noChangeArrowheads="1"/>
              </p:cNvSpPr>
              <p:nvPr/>
            </p:nvSpPr>
            <p:spPr bwMode="auto">
              <a:xfrm>
                <a:off x="3166" y="1152"/>
                <a:ext cx="288" cy="289"/>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69" name="Rectangle 1066"/>
              <p:cNvSpPr>
                <a:spLocks noChangeArrowheads="1"/>
              </p:cNvSpPr>
              <p:nvPr/>
            </p:nvSpPr>
            <p:spPr bwMode="auto">
              <a:xfrm>
                <a:off x="3454" y="1153"/>
                <a:ext cx="288" cy="289"/>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332" name="Group 1067"/>
            <p:cNvGrpSpPr>
              <a:grpSpLocks/>
            </p:cNvGrpSpPr>
            <p:nvPr/>
          </p:nvGrpSpPr>
          <p:grpSpPr bwMode="auto">
            <a:xfrm>
              <a:off x="864" y="2880"/>
              <a:ext cx="2880" cy="288"/>
              <a:chOff x="864" y="1152"/>
              <a:chExt cx="2880" cy="288"/>
            </a:xfrm>
          </p:grpSpPr>
          <p:sp>
            <p:nvSpPr>
              <p:cNvPr id="1050" name="Rectangle 1068"/>
              <p:cNvSpPr>
                <a:spLocks noChangeArrowheads="1"/>
              </p:cNvSpPr>
              <p:nvPr/>
            </p:nvSpPr>
            <p:spPr bwMode="auto">
              <a:xfrm>
                <a:off x="802" y="1243"/>
                <a:ext cx="280"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51" name="Rectangle 1069"/>
              <p:cNvSpPr>
                <a:spLocks noChangeArrowheads="1"/>
              </p:cNvSpPr>
              <p:nvPr/>
            </p:nvSpPr>
            <p:spPr bwMode="auto">
              <a:xfrm>
                <a:off x="1093" y="1255"/>
                <a:ext cx="288"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52" name="Rectangle 1070"/>
              <p:cNvSpPr>
                <a:spLocks noChangeArrowheads="1"/>
              </p:cNvSpPr>
              <p:nvPr/>
            </p:nvSpPr>
            <p:spPr bwMode="auto">
              <a:xfrm>
                <a:off x="1381" y="1228"/>
                <a:ext cx="284" cy="324"/>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53" name="Rectangle 1071"/>
              <p:cNvSpPr>
                <a:spLocks noChangeArrowheads="1"/>
              </p:cNvSpPr>
              <p:nvPr/>
            </p:nvSpPr>
            <p:spPr bwMode="auto">
              <a:xfrm>
                <a:off x="1669" y="1246"/>
                <a:ext cx="280"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54" name="Rectangle 1072"/>
              <p:cNvSpPr>
                <a:spLocks noChangeArrowheads="1"/>
              </p:cNvSpPr>
              <p:nvPr/>
            </p:nvSpPr>
            <p:spPr bwMode="auto">
              <a:xfrm>
                <a:off x="1946" y="1252"/>
                <a:ext cx="288"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55" name="Rectangle 1073"/>
              <p:cNvSpPr>
                <a:spLocks noChangeArrowheads="1"/>
              </p:cNvSpPr>
              <p:nvPr/>
            </p:nvSpPr>
            <p:spPr bwMode="auto">
              <a:xfrm>
                <a:off x="2233" y="1220"/>
                <a:ext cx="284"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56" name="Rectangle 1074"/>
              <p:cNvSpPr>
                <a:spLocks noChangeArrowheads="1"/>
              </p:cNvSpPr>
              <p:nvPr/>
            </p:nvSpPr>
            <p:spPr bwMode="auto">
              <a:xfrm>
                <a:off x="2523" y="1242"/>
                <a:ext cx="284" cy="328"/>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57" name="Rectangle 1075"/>
              <p:cNvSpPr>
                <a:spLocks noChangeArrowheads="1"/>
              </p:cNvSpPr>
              <p:nvPr/>
            </p:nvSpPr>
            <p:spPr bwMode="auto">
              <a:xfrm>
                <a:off x="2818" y="1238"/>
                <a:ext cx="280"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58" name="Rectangle 1076"/>
              <p:cNvSpPr>
                <a:spLocks noChangeArrowheads="1"/>
              </p:cNvSpPr>
              <p:nvPr/>
            </p:nvSpPr>
            <p:spPr bwMode="auto">
              <a:xfrm>
                <a:off x="3096" y="1252"/>
                <a:ext cx="280"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59" name="Rectangle 1077"/>
              <p:cNvSpPr>
                <a:spLocks noChangeArrowheads="1"/>
              </p:cNvSpPr>
              <p:nvPr/>
            </p:nvSpPr>
            <p:spPr bwMode="auto">
              <a:xfrm>
                <a:off x="3402" y="1251"/>
                <a:ext cx="284"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333" name="Group 1078"/>
            <p:cNvGrpSpPr>
              <a:grpSpLocks/>
            </p:cNvGrpSpPr>
            <p:nvPr/>
          </p:nvGrpSpPr>
          <p:grpSpPr bwMode="auto">
            <a:xfrm>
              <a:off x="864" y="3168"/>
              <a:ext cx="2880" cy="288"/>
              <a:chOff x="864" y="1152"/>
              <a:chExt cx="2880" cy="288"/>
            </a:xfrm>
          </p:grpSpPr>
          <p:sp>
            <p:nvSpPr>
              <p:cNvPr id="1040" name="Rectangle 1079"/>
              <p:cNvSpPr>
                <a:spLocks noChangeArrowheads="1"/>
              </p:cNvSpPr>
              <p:nvPr/>
            </p:nvSpPr>
            <p:spPr bwMode="auto">
              <a:xfrm>
                <a:off x="856" y="1258"/>
                <a:ext cx="272"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1" name="Rectangle 1080"/>
              <p:cNvSpPr>
                <a:spLocks noChangeArrowheads="1"/>
              </p:cNvSpPr>
              <p:nvPr/>
            </p:nvSpPr>
            <p:spPr bwMode="auto">
              <a:xfrm>
                <a:off x="1131" y="1258"/>
                <a:ext cx="288"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2" name="Rectangle 1081"/>
              <p:cNvSpPr>
                <a:spLocks noChangeArrowheads="1"/>
              </p:cNvSpPr>
              <p:nvPr/>
            </p:nvSpPr>
            <p:spPr bwMode="auto">
              <a:xfrm>
                <a:off x="1433" y="1268"/>
                <a:ext cx="280"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3" name="Rectangle 1082"/>
              <p:cNvSpPr>
                <a:spLocks noChangeArrowheads="1"/>
              </p:cNvSpPr>
              <p:nvPr/>
            </p:nvSpPr>
            <p:spPr bwMode="auto">
              <a:xfrm>
                <a:off x="1711" y="1257"/>
                <a:ext cx="288" cy="302"/>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4" name="Rectangle 1083"/>
              <p:cNvSpPr>
                <a:spLocks noChangeArrowheads="1"/>
              </p:cNvSpPr>
              <p:nvPr/>
            </p:nvSpPr>
            <p:spPr bwMode="auto">
              <a:xfrm>
                <a:off x="2009" y="1268"/>
                <a:ext cx="288"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5" name="Rectangle 1084"/>
              <p:cNvSpPr>
                <a:spLocks noChangeArrowheads="1"/>
              </p:cNvSpPr>
              <p:nvPr/>
            </p:nvSpPr>
            <p:spPr bwMode="auto">
              <a:xfrm>
                <a:off x="2293" y="1252"/>
                <a:ext cx="272" cy="30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6" name="Rectangle 1085"/>
              <p:cNvSpPr>
                <a:spLocks noChangeArrowheads="1"/>
              </p:cNvSpPr>
              <p:nvPr/>
            </p:nvSpPr>
            <p:spPr bwMode="auto">
              <a:xfrm>
                <a:off x="2573" y="1260"/>
                <a:ext cx="288" cy="324"/>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7" name="Rectangle 1086"/>
              <p:cNvSpPr>
                <a:spLocks noChangeArrowheads="1"/>
              </p:cNvSpPr>
              <p:nvPr/>
            </p:nvSpPr>
            <p:spPr bwMode="auto">
              <a:xfrm>
                <a:off x="2858" y="1265"/>
                <a:ext cx="280" cy="30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8" name="Rectangle 1087"/>
              <p:cNvSpPr>
                <a:spLocks noChangeArrowheads="1"/>
              </p:cNvSpPr>
              <p:nvPr/>
            </p:nvSpPr>
            <p:spPr bwMode="auto">
              <a:xfrm>
                <a:off x="3153" y="1264"/>
                <a:ext cx="288"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9" name="Rectangle 1088"/>
              <p:cNvSpPr>
                <a:spLocks noChangeArrowheads="1"/>
              </p:cNvSpPr>
              <p:nvPr/>
            </p:nvSpPr>
            <p:spPr bwMode="auto">
              <a:xfrm>
                <a:off x="3439" y="1252"/>
                <a:ext cx="288"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334" name="Group 1089"/>
            <p:cNvGrpSpPr>
              <a:grpSpLocks/>
            </p:cNvGrpSpPr>
            <p:nvPr/>
          </p:nvGrpSpPr>
          <p:grpSpPr bwMode="auto">
            <a:xfrm>
              <a:off x="864" y="3456"/>
              <a:ext cx="2880" cy="288"/>
              <a:chOff x="864" y="1152"/>
              <a:chExt cx="2880" cy="288"/>
            </a:xfrm>
          </p:grpSpPr>
          <p:sp>
            <p:nvSpPr>
              <p:cNvPr id="1030" name="Rectangle 1090"/>
              <p:cNvSpPr>
                <a:spLocks noChangeArrowheads="1"/>
              </p:cNvSpPr>
              <p:nvPr/>
            </p:nvSpPr>
            <p:spPr bwMode="auto">
              <a:xfrm>
                <a:off x="831" y="1300"/>
                <a:ext cx="276" cy="23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1" name="Rectangle 1091"/>
              <p:cNvSpPr>
                <a:spLocks noChangeArrowheads="1"/>
              </p:cNvSpPr>
              <p:nvPr/>
            </p:nvSpPr>
            <p:spPr bwMode="auto">
              <a:xfrm>
                <a:off x="1115" y="1300"/>
                <a:ext cx="288" cy="23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2" name="Rectangle 1092"/>
              <p:cNvSpPr>
                <a:spLocks noChangeArrowheads="1"/>
              </p:cNvSpPr>
              <p:nvPr/>
            </p:nvSpPr>
            <p:spPr bwMode="auto">
              <a:xfrm>
                <a:off x="1411" y="1300"/>
                <a:ext cx="276" cy="23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3" name="Rectangle 1093"/>
              <p:cNvSpPr>
                <a:spLocks noChangeArrowheads="1"/>
              </p:cNvSpPr>
              <p:nvPr/>
            </p:nvSpPr>
            <p:spPr bwMode="auto">
              <a:xfrm>
                <a:off x="1704" y="1298"/>
                <a:ext cx="276" cy="242"/>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4" name="Rectangle 1094"/>
              <p:cNvSpPr>
                <a:spLocks noChangeArrowheads="1"/>
              </p:cNvSpPr>
              <p:nvPr/>
            </p:nvSpPr>
            <p:spPr bwMode="auto">
              <a:xfrm>
                <a:off x="1986" y="1309"/>
                <a:ext cx="288" cy="229"/>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5" name="Rectangle 1095"/>
              <p:cNvSpPr>
                <a:spLocks noChangeArrowheads="1"/>
              </p:cNvSpPr>
              <p:nvPr/>
            </p:nvSpPr>
            <p:spPr bwMode="auto">
              <a:xfrm>
                <a:off x="2273" y="1273"/>
                <a:ext cx="284" cy="233"/>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6" name="Rectangle 1096"/>
              <p:cNvSpPr>
                <a:spLocks noChangeArrowheads="1"/>
              </p:cNvSpPr>
              <p:nvPr/>
            </p:nvSpPr>
            <p:spPr bwMode="auto">
              <a:xfrm>
                <a:off x="2556" y="1303"/>
                <a:ext cx="284" cy="23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7" name="Rectangle 1097"/>
              <p:cNvSpPr>
                <a:spLocks noChangeArrowheads="1"/>
              </p:cNvSpPr>
              <p:nvPr/>
            </p:nvSpPr>
            <p:spPr bwMode="auto">
              <a:xfrm>
                <a:off x="2851" y="1289"/>
                <a:ext cx="284" cy="229"/>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8" name="Rectangle 1098"/>
              <p:cNvSpPr>
                <a:spLocks noChangeArrowheads="1"/>
              </p:cNvSpPr>
              <p:nvPr/>
            </p:nvSpPr>
            <p:spPr bwMode="auto">
              <a:xfrm>
                <a:off x="3147" y="1293"/>
                <a:ext cx="276" cy="233"/>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9" name="Rectangle 1099"/>
              <p:cNvSpPr>
                <a:spLocks noChangeArrowheads="1"/>
              </p:cNvSpPr>
              <p:nvPr/>
            </p:nvSpPr>
            <p:spPr bwMode="auto">
              <a:xfrm>
                <a:off x="3435" y="1297"/>
                <a:ext cx="288" cy="23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335" name="Group 1100"/>
            <p:cNvGrpSpPr>
              <a:grpSpLocks/>
            </p:cNvGrpSpPr>
            <p:nvPr/>
          </p:nvGrpSpPr>
          <p:grpSpPr bwMode="auto">
            <a:xfrm>
              <a:off x="864" y="3744"/>
              <a:ext cx="2880" cy="288"/>
              <a:chOff x="864" y="1152"/>
              <a:chExt cx="2880" cy="288"/>
            </a:xfrm>
          </p:grpSpPr>
          <p:sp>
            <p:nvSpPr>
              <p:cNvPr id="1020" name="Rectangle 1101"/>
              <p:cNvSpPr>
                <a:spLocks noChangeArrowheads="1"/>
              </p:cNvSpPr>
              <p:nvPr/>
            </p:nvSpPr>
            <p:spPr bwMode="auto">
              <a:xfrm>
                <a:off x="845" y="1249"/>
                <a:ext cx="276"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1" name="Rectangle 1102"/>
              <p:cNvSpPr>
                <a:spLocks noChangeArrowheads="1"/>
              </p:cNvSpPr>
              <p:nvPr/>
            </p:nvSpPr>
            <p:spPr bwMode="auto">
              <a:xfrm>
                <a:off x="1127" y="1265"/>
                <a:ext cx="288" cy="30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2" name="Rectangle 1103"/>
              <p:cNvSpPr>
                <a:spLocks noChangeArrowheads="1"/>
              </p:cNvSpPr>
              <p:nvPr/>
            </p:nvSpPr>
            <p:spPr bwMode="auto">
              <a:xfrm>
                <a:off x="1426" y="1247"/>
                <a:ext cx="280"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3" name="Rectangle 1104"/>
              <p:cNvSpPr>
                <a:spLocks noChangeArrowheads="1"/>
              </p:cNvSpPr>
              <p:nvPr/>
            </p:nvSpPr>
            <p:spPr bwMode="auto">
              <a:xfrm>
                <a:off x="1712" y="1258"/>
                <a:ext cx="288"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4" name="Rectangle 1105"/>
              <p:cNvSpPr>
                <a:spLocks noChangeArrowheads="1"/>
              </p:cNvSpPr>
              <p:nvPr/>
            </p:nvSpPr>
            <p:spPr bwMode="auto">
              <a:xfrm>
                <a:off x="2000" y="1265"/>
                <a:ext cx="288" cy="324"/>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5" name="Rectangle 1106"/>
              <p:cNvSpPr>
                <a:spLocks noChangeArrowheads="1"/>
              </p:cNvSpPr>
              <p:nvPr/>
            </p:nvSpPr>
            <p:spPr bwMode="auto">
              <a:xfrm>
                <a:off x="2295" y="1247"/>
                <a:ext cx="268" cy="311"/>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6" name="Rectangle 1107"/>
              <p:cNvSpPr>
                <a:spLocks noChangeArrowheads="1"/>
              </p:cNvSpPr>
              <p:nvPr/>
            </p:nvSpPr>
            <p:spPr bwMode="auto">
              <a:xfrm>
                <a:off x="2583" y="1273"/>
                <a:ext cx="288"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Rectangle 1108"/>
              <p:cNvSpPr>
                <a:spLocks noChangeArrowheads="1"/>
              </p:cNvSpPr>
              <p:nvPr/>
            </p:nvSpPr>
            <p:spPr bwMode="auto">
              <a:xfrm>
                <a:off x="2853" y="1242"/>
                <a:ext cx="284"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8" name="Rectangle 1109"/>
              <p:cNvSpPr>
                <a:spLocks noChangeArrowheads="1"/>
              </p:cNvSpPr>
              <p:nvPr/>
            </p:nvSpPr>
            <p:spPr bwMode="auto">
              <a:xfrm>
                <a:off x="3151" y="1259"/>
                <a:ext cx="280"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9" name="Rectangle 1110"/>
              <p:cNvSpPr>
                <a:spLocks noChangeArrowheads="1"/>
              </p:cNvSpPr>
              <p:nvPr/>
            </p:nvSpPr>
            <p:spPr bwMode="auto">
              <a:xfrm>
                <a:off x="3436" y="1269"/>
                <a:ext cx="288" cy="30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336" name="Group 1111"/>
            <p:cNvGrpSpPr>
              <a:grpSpLocks/>
            </p:cNvGrpSpPr>
            <p:nvPr/>
          </p:nvGrpSpPr>
          <p:grpSpPr bwMode="auto">
            <a:xfrm>
              <a:off x="864" y="3744"/>
              <a:ext cx="2880" cy="288"/>
              <a:chOff x="864" y="1152"/>
              <a:chExt cx="2880" cy="288"/>
            </a:xfrm>
          </p:grpSpPr>
          <p:sp>
            <p:nvSpPr>
              <p:cNvPr id="1010" name="Rectangle 1112"/>
              <p:cNvSpPr>
                <a:spLocks noChangeArrowheads="1"/>
              </p:cNvSpPr>
              <p:nvPr/>
            </p:nvSpPr>
            <p:spPr bwMode="auto">
              <a:xfrm>
                <a:off x="845" y="1249"/>
                <a:ext cx="276"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11" name="Rectangle 1113"/>
              <p:cNvSpPr>
                <a:spLocks noChangeArrowheads="1"/>
              </p:cNvSpPr>
              <p:nvPr/>
            </p:nvSpPr>
            <p:spPr bwMode="auto">
              <a:xfrm>
                <a:off x="1127" y="1265"/>
                <a:ext cx="288" cy="30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12" name="Rectangle 1114"/>
              <p:cNvSpPr>
                <a:spLocks noChangeArrowheads="1"/>
              </p:cNvSpPr>
              <p:nvPr/>
            </p:nvSpPr>
            <p:spPr bwMode="auto">
              <a:xfrm>
                <a:off x="1426" y="1247"/>
                <a:ext cx="280"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13" name="Rectangle 1115"/>
              <p:cNvSpPr>
                <a:spLocks noChangeArrowheads="1"/>
              </p:cNvSpPr>
              <p:nvPr/>
            </p:nvSpPr>
            <p:spPr bwMode="auto">
              <a:xfrm>
                <a:off x="1712" y="1258"/>
                <a:ext cx="288"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14" name="Rectangle 1116"/>
              <p:cNvSpPr>
                <a:spLocks noChangeArrowheads="1"/>
              </p:cNvSpPr>
              <p:nvPr/>
            </p:nvSpPr>
            <p:spPr bwMode="auto">
              <a:xfrm>
                <a:off x="2000" y="1265"/>
                <a:ext cx="288" cy="324"/>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15" name="Rectangle 1117"/>
              <p:cNvSpPr>
                <a:spLocks noChangeArrowheads="1"/>
              </p:cNvSpPr>
              <p:nvPr/>
            </p:nvSpPr>
            <p:spPr bwMode="auto">
              <a:xfrm>
                <a:off x="2295" y="1247"/>
                <a:ext cx="268" cy="311"/>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16" name="Rectangle 1118"/>
              <p:cNvSpPr>
                <a:spLocks noChangeArrowheads="1"/>
              </p:cNvSpPr>
              <p:nvPr/>
            </p:nvSpPr>
            <p:spPr bwMode="auto">
              <a:xfrm>
                <a:off x="2583" y="1273"/>
                <a:ext cx="288" cy="315"/>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17" name="Rectangle 1119"/>
              <p:cNvSpPr>
                <a:spLocks noChangeArrowheads="1"/>
              </p:cNvSpPr>
              <p:nvPr/>
            </p:nvSpPr>
            <p:spPr bwMode="auto">
              <a:xfrm>
                <a:off x="2853" y="1242"/>
                <a:ext cx="284"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18" name="Rectangle 1120"/>
              <p:cNvSpPr>
                <a:spLocks noChangeArrowheads="1"/>
              </p:cNvSpPr>
              <p:nvPr/>
            </p:nvSpPr>
            <p:spPr bwMode="auto">
              <a:xfrm>
                <a:off x="3151" y="1259"/>
                <a:ext cx="280" cy="320"/>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19" name="Rectangle 1121"/>
              <p:cNvSpPr>
                <a:spLocks noChangeArrowheads="1"/>
              </p:cNvSpPr>
              <p:nvPr/>
            </p:nvSpPr>
            <p:spPr bwMode="auto">
              <a:xfrm>
                <a:off x="3436" y="1269"/>
                <a:ext cx="288" cy="307"/>
              </a:xfrm>
              <a:prstGeom prst="rect">
                <a:avLst/>
              </a:prstGeom>
              <a:solidFill>
                <a:srgbClr val="FF3300"/>
              </a:solidFill>
              <a:ln w="9525">
                <a:solidFill>
                  <a:schemeClr val="accent1">
                    <a:lumMod val="50000"/>
                  </a:schemeClr>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grpSp>
        <p:nvGrpSpPr>
          <p:cNvPr id="7183" name="Group 1122"/>
          <p:cNvGrpSpPr>
            <a:grpSpLocks/>
          </p:cNvGrpSpPr>
          <p:nvPr/>
        </p:nvGrpSpPr>
        <p:grpSpPr bwMode="auto">
          <a:xfrm rot="1216895" flipV="1">
            <a:off x="7336681" y="4854899"/>
            <a:ext cx="1125249" cy="1059058"/>
            <a:chOff x="864" y="1152"/>
            <a:chExt cx="2880" cy="2880"/>
          </a:xfrm>
          <a:solidFill>
            <a:schemeClr val="accent6">
              <a:lumMod val="60000"/>
              <a:lumOff val="40000"/>
            </a:schemeClr>
          </a:solidFill>
        </p:grpSpPr>
        <p:grpSp>
          <p:nvGrpSpPr>
            <p:cNvPr id="7184" name="Group 1123"/>
            <p:cNvGrpSpPr>
              <a:grpSpLocks/>
            </p:cNvGrpSpPr>
            <p:nvPr/>
          </p:nvGrpSpPr>
          <p:grpSpPr bwMode="auto">
            <a:xfrm>
              <a:off x="864" y="1152"/>
              <a:ext cx="2880" cy="288"/>
              <a:chOff x="864" y="1152"/>
              <a:chExt cx="2880" cy="288"/>
            </a:xfrm>
            <a:grpFill/>
          </p:grpSpPr>
          <p:sp>
            <p:nvSpPr>
              <p:cNvPr id="1232" name="Rectangle 1124"/>
              <p:cNvSpPr>
                <a:spLocks noChangeArrowheads="1"/>
              </p:cNvSpPr>
              <p:nvPr/>
            </p:nvSpPr>
            <p:spPr bwMode="auto">
              <a:xfrm>
                <a:off x="86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33" name="Rectangle 1125"/>
              <p:cNvSpPr>
                <a:spLocks noChangeArrowheads="1"/>
              </p:cNvSpPr>
              <p:nvPr/>
            </p:nvSpPr>
            <p:spPr bwMode="auto">
              <a:xfrm>
                <a:off x="115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34" name="Rectangle 1126"/>
              <p:cNvSpPr>
                <a:spLocks noChangeArrowheads="1"/>
              </p:cNvSpPr>
              <p:nvPr/>
            </p:nvSpPr>
            <p:spPr bwMode="auto">
              <a:xfrm>
                <a:off x="144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35" name="Rectangle 1127"/>
              <p:cNvSpPr>
                <a:spLocks noChangeArrowheads="1"/>
              </p:cNvSpPr>
              <p:nvPr/>
            </p:nvSpPr>
            <p:spPr bwMode="auto">
              <a:xfrm>
                <a:off x="172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36" name="Rectangle 1128"/>
              <p:cNvSpPr>
                <a:spLocks noChangeArrowheads="1"/>
              </p:cNvSpPr>
              <p:nvPr/>
            </p:nvSpPr>
            <p:spPr bwMode="auto">
              <a:xfrm>
                <a:off x="201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37" name="Rectangle 1129"/>
              <p:cNvSpPr>
                <a:spLocks noChangeArrowheads="1"/>
              </p:cNvSpPr>
              <p:nvPr/>
            </p:nvSpPr>
            <p:spPr bwMode="auto">
              <a:xfrm>
                <a:off x="230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38" name="Rectangle 1130"/>
              <p:cNvSpPr>
                <a:spLocks noChangeArrowheads="1"/>
              </p:cNvSpPr>
              <p:nvPr/>
            </p:nvSpPr>
            <p:spPr bwMode="auto">
              <a:xfrm>
                <a:off x="259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39" name="Rectangle 1131"/>
              <p:cNvSpPr>
                <a:spLocks noChangeArrowheads="1"/>
              </p:cNvSpPr>
              <p:nvPr/>
            </p:nvSpPr>
            <p:spPr bwMode="auto">
              <a:xfrm>
                <a:off x="288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40" name="Rectangle 1132"/>
              <p:cNvSpPr>
                <a:spLocks noChangeArrowheads="1"/>
              </p:cNvSpPr>
              <p:nvPr/>
            </p:nvSpPr>
            <p:spPr bwMode="auto">
              <a:xfrm>
                <a:off x="316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41" name="Rectangle 1133"/>
              <p:cNvSpPr>
                <a:spLocks noChangeArrowheads="1"/>
              </p:cNvSpPr>
              <p:nvPr/>
            </p:nvSpPr>
            <p:spPr bwMode="auto">
              <a:xfrm>
                <a:off x="345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185" name="Group 1134"/>
            <p:cNvGrpSpPr>
              <a:grpSpLocks/>
            </p:cNvGrpSpPr>
            <p:nvPr/>
          </p:nvGrpSpPr>
          <p:grpSpPr bwMode="auto">
            <a:xfrm>
              <a:off x="864" y="1440"/>
              <a:ext cx="2880" cy="288"/>
              <a:chOff x="864" y="1152"/>
              <a:chExt cx="2880" cy="288"/>
            </a:xfrm>
            <a:grpFill/>
          </p:grpSpPr>
          <p:sp>
            <p:nvSpPr>
              <p:cNvPr id="1222" name="Rectangle 1135"/>
              <p:cNvSpPr>
                <a:spLocks noChangeArrowheads="1"/>
              </p:cNvSpPr>
              <p:nvPr/>
            </p:nvSpPr>
            <p:spPr bwMode="auto">
              <a:xfrm>
                <a:off x="86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23" name="Rectangle 1136"/>
              <p:cNvSpPr>
                <a:spLocks noChangeArrowheads="1"/>
              </p:cNvSpPr>
              <p:nvPr/>
            </p:nvSpPr>
            <p:spPr bwMode="auto">
              <a:xfrm>
                <a:off x="115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24" name="Rectangle 1137"/>
              <p:cNvSpPr>
                <a:spLocks noChangeArrowheads="1"/>
              </p:cNvSpPr>
              <p:nvPr/>
            </p:nvSpPr>
            <p:spPr bwMode="auto">
              <a:xfrm>
                <a:off x="144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25" name="Rectangle 1138"/>
              <p:cNvSpPr>
                <a:spLocks noChangeArrowheads="1"/>
              </p:cNvSpPr>
              <p:nvPr/>
            </p:nvSpPr>
            <p:spPr bwMode="auto">
              <a:xfrm>
                <a:off x="172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26" name="Rectangle 1139"/>
              <p:cNvSpPr>
                <a:spLocks noChangeArrowheads="1"/>
              </p:cNvSpPr>
              <p:nvPr/>
            </p:nvSpPr>
            <p:spPr bwMode="auto">
              <a:xfrm>
                <a:off x="201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27" name="Rectangle 1140"/>
              <p:cNvSpPr>
                <a:spLocks noChangeArrowheads="1"/>
              </p:cNvSpPr>
              <p:nvPr/>
            </p:nvSpPr>
            <p:spPr bwMode="auto">
              <a:xfrm>
                <a:off x="230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28" name="Rectangle 1141"/>
              <p:cNvSpPr>
                <a:spLocks noChangeArrowheads="1"/>
              </p:cNvSpPr>
              <p:nvPr/>
            </p:nvSpPr>
            <p:spPr bwMode="auto">
              <a:xfrm>
                <a:off x="259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29" name="Rectangle 1142"/>
              <p:cNvSpPr>
                <a:spLocks noChangeArrowheads="1"/>
              </p:cNvSpPr>
              <p:nvPr/>
            </p:nvSpPr>
            <p:spPr bwMode="auto">
              <a:xfrm>
                <a:off x="288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30" name="Rectangle 1143"/>
              <p:cNvSpPr>
                <a:spLocks noChangeArrowheads="1"/>
              </p:cNvSpPr>
              <p:nvPr/>
            </p:nvSpPr>
            <p:spPr bwMode="auto">
              <a:xfrm>
                <a:off x="316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31" name="Rectangle 1144"/>
              <p:cNvSpPr>
                <a:spLocks noChangeArrowheads="1"/>
              </p:cNvSpPr>
              <p:nvPr/>
            </p:nvSpPr>
            <p:spPr bwMode="auto">
              <a:xfrm>
                <a:off x="345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186" name="Group 1145"/>
            <p:cNvGrpSpPr>
              <a:grpSpLocks/>
            </p:cNvGrpSpPr>
            <p:nvPr/>
          </p:nvGrpSpPr>
          <p:grpSpPr bwMode="auto">
            <a:xfrm>
              <a:off x="864" y="1728"/>
              <a:ext cx="2880" cy="288"/>
              <a:chOff x="864" y="1152"/>
              <a:chExt cx="2880" cy="288"/>
            </a:xfrm>
            <a:grpFill/>
          </p:grpSpPr>
          <p:sp>
            <p:nvSpPr>
              <p:cNvPr id="1212" name="Rectangle 1146"/>
              <p:cNvSpPr>
                <a:spLocks noChangeArrowheads="1"/>
              </p:cNvSpPr>
              <p:nvPr/>
            </p:nvSpPr>
            <p:spPr bwMode="auto">
              <a:xfrm>
                <a:off x="86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13" name="Rectangle 1147"/>
              <p:cNvSpPr>
                <a:spLocks noChangeArrowheads="1"/>
              </p:cNvSpPr>
              <p:nvPr/>
            </p:nvSpPr>
            <p:spPr bwMode="auto">
              <a:xfrm>
                <a:off x="115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14" name="Rectangle 1148"/>
              <p:cNvSpPr>
                <a:spLocks noChangeArrowheads="1"/>
              </p:cNvSpPr>
              <p:nvPr/>
            </p:nvSpPr>
            <p:spPr bwMode="auto">
              <a:xfrm>
                <a:off x="144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15" name="Rectangle 1149"/>
              <p:cNvSpPr>
                <a:spLocks noChangeArrowheads="1"/>
              </p:cNvSpPr>
              <p:nvPr/>
            </p:nvSpPr>
            <p:spPr bwMode="auto">
              <a:xfrm>
                <a:off x="172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16" name="Rectangle 1150"/>
              <p:cNvSpPr>
                <a:spLocks noChangeArrowheads="1"/>
              </p:cNvSpPr>
              <p:nvPr/>
            </p:nvSpPr>
            <p:spPr bwMode="auto">
              <a:xfrm>
                <a:off x="201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17" name="Rectangle 1151"/>
              <p:cNvSpPr>
                <a:spLocks noChangeArrowheads="1"/>
              </p:cNvSpPr>
              <p:nvPr/>
            </p:nvSpPr>
            <p:spPr bwMode="auto">
              <a:xfrm>
                <a:off x="230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18" name="Rectangle 1152"/>
              <p:cNvSpPr>
                <a:spLocks noChangeArrowheads="1"/>
              </p:cNvSpPr>
              <p:nvPr/>
            </p:nvSpPr>
            <p:spPr bwMode="auto">
              <a:xfrm>
                <a:off x="259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19" name="Rectangle 1153"/>
              <p:cNvSpPr>
                <a:spLocks noChangeArrowheads="1"/>
              </p:cNvSpPr>
              <p:nvPr/>
            </p:nvSpPr>
            <p:spPr bwMode="auto">
              <a:xfrm>
                <a:off x="288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20" name="Rectangle 1154"/>
              <p:cNvSpPr>
                <a:spLocks noChangeArrowheads="1"/>
              </p:cNvSpPr>
              <p:nvPr/>
            </p:nvSpPr>
            <p:spPr bwMode="auto">
              <a:xfrm>
                <a:off x="316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21" name="Rectangle 1155"/>
              <p:cNvSpPr>
                <a:spLocks noChangeArrowheads="1"/>
              </p:cNvSpPr>
              <p:nvPr/>
            </p:nvSpPr>
            <p:spPr bwMode="auto">
              <a:xfrm>
                <a:off x="345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187" name="Group 1156"/>
            <p:cNvGrpSpPr>
              <a:grpSpLocks/>
            </p:cNvGrpSpPr>
            <p:nvPr/>
          </p:nvGrpSpPr>
          <p:grpSpPr bwMode="auto">
            <a:xfrm>
              <a:off x="864" y="2016"/>
              <a:ext cx="2880" cy="288"/>
              <a:chOff x="864" y="1152"/>
              <a:chExt cx="2880" cy="288"/>
            </a:xfrm>
            <a:grpFill/>
          </p:grpSpPr>
          <p:sp>
            <p:nvSpPr>
              <p:cNvPr id="1202" name="Rectangle 1157"/>
              <p:cNvSpPr>
                <a:spLocks noChangeArrowheads="1"/>
              </p:cNvSpPr>
              <p:nvPr/>
            </p:nvSpPr>
            <p:spPr bwMode="auto">
              <a:xfrm>
                <a:off x="86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03" name="Rectangle 1158"/>
              <p:cNvSpPr>
                <a:spLocks noChangeArrowheads="1"/>
              </p:cNvSpPr>
              <p:nvPr/>
            </p:nvSpPr>
            <p:spPr bwMode="auto">
              <a:xfrm>
                <a:off x="115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04" name="Rectangle 1159"/>
              <p:cNvSpPr>
                <a:spLocks noChangeArrowheads="1"/>
              </p:cNvSpPr>
              <p:nvPr/>
            </p:nvSpPr>
            <p:spPr bwMode="auto">
              <a:xfrm>
                <a:off x="144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05" name="Rectangle 1160"/>
              <p:cNvSpPr>
                <a:spLocks noChangeArrowheads="1"/>
              </p:cNvSpPr>
              <p:nvPr/>
            </p:nvSpPr>
            <p:spPr bwMode="auto">
              <a:xfrm>
                <a:off x="172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06" name="Rectangle 1161"/>
              <p:cNvSpPr>
                <a:spLocks noChangeArrowheads="1"/>
              </p:cNvSpPr>
              <p:nvPr/>
            </p:nvSpPr>
            <p:spPr bwMode="auto">
              <a:xfrm>
                <a:off x="201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07" name="Rectangle 1162"/>
              <p:cNvSpPr>
                <a:spLocks noChangeArrowheads="1"/>
              </p:cNvSpPr>
              <p:nvPr/>
            </p:nvSpPr>
            <p:spPr bwMode="auto">
              <a:xfrm>
                <a:off x="230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08" name="Rectangle 1163"/>
              <p:cNvSpPr>
                <a:spLocks noChangeArrowheads="1"/>
              </p:cNvSpPr>
              <p:nvPr/>
            </p:nvSpPr>
            <p:spPr bwMode="auto">
              <a:xfrm>
                <a:off x="259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09" name="Rectangle 1164"/>
              <p:cNvSpPr>
                <a:spLocks noChangeArrowheads="1"/>
              </p:cNvSpPr>
              <p:nvPr/>
            </p:nvSpPr>
            <p:spPr bwMode="auto">
              <a:xfrm>
                <a:off x="288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10" name="Rectangle 1165"/>
              <p:cNvSpPr>
                <a:spLocks noChangeArrowheads="1"/>
              </p:cNvSpPr>
              <p:nvPr/>
            </p:nvSpPr>
            <p:spPr bwMode="auto">
              <a:xfrm>
                <a:off x="316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11" name="Rectangle 1166"/>
              <p:cNvSpPr>
                <a:spLocks noChangeArrowheads="1"/>
              </p:cNvSpPr>
              <p:nvPr/>
            </p:nvSpPr>
            <p:spPr bwMode="auto">
              <a:xfrm>
                <a:off x="345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188" name="Group 1167"/>
            <p:cNvGrpSpPr>
              <a:grpSpLocks/>
            </p:cNvGrpSpPr>
            <p:nvPr/>
          </p:nvGrpSpPr>
          <p:grpSpPr bwMode="auto">
            <a:xfrm>
              <a:off x="864" y="2304"/>
              <a:ext cx="2880" cy="288"/>
              <a:chOff x="864" y="1152"/>
              <a:chExt cx="2880" cy="288"/>
            </a:xfrm>
            <a:grpFill/>
          </p:grpSpPr>
          <p:sp>
            <p:nvSpPr>
              <p:cNvPr id="1192" name="Rectangle 1168"/>
              <p:cNvSpPr>
                <a:spLocks noChangeArrowheads="1"/>
              </p:cNvSpPr>
              <p:nvPr/>
            </p:nvSpPr>
            <p:spPr bwMode="auto">
              <a:xfrm>
                <a:off x="86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93" name="Rectangle 1169"/>
              <p:cNvSpPr>
                <a:spLocks noChangeArrowheads="1"/>
              </p:cNvSpPr>
              <p:nvPr/>
            </p:nvSpPr>
            <p:spPr bwMode="auto">
              <a:xfrm>
                <a:off x="115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94" name="Rectangle 1170"/>
              <p:cNvSpPr>
                <a:spLocks noChangeArrowheads="1"/>
              </p:cNvSpPr>
              <p:nvPr/>
            </p:nvSpPr>
            <p:spPr bwMode="auto">
              <a:xfrm>
                <a:off x="144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95" name="Rectangle 1171"/>
              <p:cNvSpPr>
                <a:spLocks noChangeArrowheads="1"/>
              </p:cNvSpPr>
              <p:nvPr/>
            </p:nvSpPr>
            <p:spPr bwMode="auto">
              <a:xfrm>
                <a:off x="172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96" name="Rectangle 1172"/>
              <p:cNvSpPr>
                <a:spLocks noChangeArrowheads="1"/>
              </p:cNvSpPr>
              <p:nvPr/>
            </p:nvSpPr>
            <p:spPr bwMode="auto">
              <a:xfrm>
                <a:off x="201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97" name="Rectangle 1173"/>
              <p:cNvSpPr>
                <a:spLocks noChangeArrowheads="1"/>
              </p:cNvSpPr>
              <p:nvPr/>
            </p:nvSpPr>
            <p:spPr bwMode="auto">
              <a:xfrm>
                <a:off x="230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98" name="Rectangle 1174"/>
              <p:cNvSpPr>
                <a:spLocks noChangeArrowheads="1"/>
              </p:cNvSpPr>
              <p:nvPr/>
            </p:nvSpPr>
            <p:spPr bwMode="auto">
              <a:xfrm>
                <a:off x="259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99" name="Rectangle 1175"/>
              <p:cNvSpPr>
                <a:spLocks noChangeArrowheads="1"/>
              </p:cNvSpPr>
              <p:nvPr/>
            </p:nvSpPr>
            <p:spPr bwMode="auto">
              <a:xfrm>
                <a:off x="288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00" name="Rectangle 1176"/>
              <p:cNvSpPr>
                <a:spLocks noChangeArrowheads="1"/>
              </p:cNvSpPr>
              <p:nvPr/>
            </p:nvSpPr>
            <p:spPr bwMode="auto">
              <a:xfrm>
                <a:off x="316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01" name="Rectangle 1177"/>
              <p:cNvSpPr>
                <a:spLocks noChangeArrowheads="1"/>
              </p:cNvSpPr>
              <p:nvPr/>
            </p:nvSpPr>
            <p:spPr bwMode="auto">
              <a:xfrm>
                <a:off x="345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189" name="Group 1178"/>
            <p:cNvGrpSpPr>
              <a:grpSpLocks/>
            </p:cNvGrpSpPr>
            <p:nvPr/>
          </p:nvGrpSpPr>
          <p:grpSpPr bwMode="auto">
            <a:xfrm>
              <a:off x="864" y="2592"/>
              <a:ext cx="2880" cy="288"/>
              <a:chOff x="864" y="1152"/>
              <a:chExt cx="2880" cy="288"/>
            </a:xfrm>
            <a:grpFill/>
          </p:grpSpPr>
          <p:sp>
            <p:nvSpPr>
              <p:cNvPr id="1182" name="Rectangle 1179"/>
              <p:cNvSpPr>
                <a:spLocks noChangeArrowheads="1"/>
              </p:cNvSpPr>
              <p:nvPr/>
            </p:nvSpPr>
            <p:spPr bwMode="auto">
              <a:xfrm>
                <a:off x="86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83" name="Rectangle 1180"/>
              <p:cNvSpPr>
                <a:spLocks noChangeArrowheads="1"/>
              </p:cNvSpPr>
              <p:nvPr/>
            </p:nvSpPr>
            <p:spPr bwMode="auto">
              <a:xfrm>
                <a:off x="115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84" name="Rectangle 1181"/>
              <p:cNvSpPr>
                <a:spLocks noChangeArrowheads="1"/>
              </p:cNvSpPr>
              <p:nvPr/>
            </p:nvSpPr>
            <p:spPr bwMode="auto">
              <a:xfrm>
                <a:off x="144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85" name="Rectangle 1182"/>
              <p:cNvSpPr>
                <a:spLocks noChangeArrowheads="1"/>
              </p:cNvSpPr>
              <p:nvPr/>
            </p:nvSpPr>
            <p:spPr bwMode="auto">
              <a:xfrm>
                <a:off x="172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86" name="Rectangle 1183"/>
              <p:cNvSpPr>
                <a:spLocks noChangeArrowheads="1"/>
              </p:cNvSpPr>
              <p:nvPr/>
            </p:nvSpPr>
            <p:spPr bwMode="auto">
              <a:xfrm>
                <a:off x="201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87" name="Rectangle 1184"/>
              <p:cNvSpPr>
                <a:spLocks noChangeArrowheads="1"/>
              </p:cNvSpPr>
              <p:nvPr/>
            </p:nvSpPr>
            <p:spPr bwMode="auto">
              <a:xfrm>
                <a:off x="230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88" name="Rectangle 1185"/>
              <p:cNvSpPr>
                <a:spLocks noChangeArrowheads="1"/>
              </p:cNvSpPr>
              <p:nvPr/>
            </p:nvSpPr>
            <p:spPr bwMode="auto">
              <a:xfrm>
                <a:off x="259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89" name="Rectangle 1186"/>
              <p:cNvSpPr>
                <a:spLocks noChangeArrowheads="1"/>
              </p:cNvSpPr>
              <p:nvPr/>
            </p:nvSpPr>
            <p:spPr bwMode="auto">
              <a:xfrm>
                <a:off x="288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90" name="Rectangle 1187"/>
              <p:cNvSpPr>
                <a:spLocks noChangeArrowheads="1"/>
              </p:cNvSpPr>
              <p:nvPr/>
            </p:nvSpPr>
            <p:spPr bwMode="auto">
              <a:xfrm>
                <a:off x="316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91" name="Rectangle 1188"/>
              <p:cNvSpPr>
                <a:spLocks noChangeArrowheads="1"/>
              </p:cNvSpPr>
              <p:nvPr/>
            </p:nvSpPr>
            <p:spPr bwMode="auto">
              <a:xfrm>
                <a:off x="345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190" name="Group 1189"/>
            <p:cNvGrpSpPr>
              <a:grpSpLocks/>
            </p:cNvGrpSpPr>
            <p:nvPr/>
          </p:nvGrpSpPr>
          <p:grpSpPr bwMode="auto">
            <a:xfrm>
              <a:off x="864" y="2880"/>
              <a:ext cx="2880" cy="288"/>
              <a:chOff x="864" y="1152"/>
              <a:chExt cx="2880" cy="288"/>
            </a:xfrm>
            <a:grpFill/>
          </p:grpSpPr>
          <p:sp>
            <p:nvSpPr>
              <p:cNvPr id="1172" name="Rectangle 1190"/>
              <p:cNvSpPr>
                <a:spLocks noChangeArrowheads="1"/>
              </p:cNvSpPr>
              <p:nvPr/>
            </p:nvSpPr>
            <p:spPr bwMode="auto">
              <a:xfrm>
                <a:off x="86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73" name="Rectangle 1191"/>
              <p:cNvSpPr>
                <a:spLocks noChangeArrowheads="1"/>
              </p:cNvSpPr>
              <p:nvPr/>
            </p:nvSpPr>
            <p:spPr bwMode="auto">
              <a:xfrm>
                <a:off x="115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74" name="Rectangle 1192"/>
              <p:cNvSpPr>
                <a:spLocks noChangeArrowheads="1"/>
              </p:cNvSpPr>
              <p:nvPr/>
            </p:nvSpPr>
            <p:spPr bwMode="auto">
              <a:xfrm>
                <a:off x="144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75" name="Rectangle 1193"/>
              <p:cNvSpPr>
                <a:spLocks noChangeArrowheads="1"/>
              </p:cNvSpPr>
              <p:nvPr/>
            </p:nvSpPr>
            <p:spPr bwMode="auto">
              <a:xfrm>
                <a:off x="172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76" name="Rectangle 1194"/>
              <p:cNvSpPr>
                <a:spLocks noChangeArrowheads="1"/>
              </p:cNvSpPr>
              <p:nvPr/>
            </p:nvSpPr>
            <p:spPr bwMode="auto">
              <a:xfrm>
                <a:off x="201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77" name="Rectangle 1195"/>
              <p:cNvSpPr>
                <a:spLocks noChangeArrowheads="1"/>
              </p:cNvSpPr>
              <p:nvPr/>
            </p:nvSpPr>
            <p:spPr bwMode="auto">
              <a:xfrm>
                <a:off x="230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78" name="Rectangle 1196"/>
              <p:cNvSpPr>
                <a:spLocks noChangeArrowheads="1"/>
              </p:cNvSpPr>
              <p:nvPr/>
            </p:nvSpPr>
            <p:spPr bwMode="auto">
              <a:xfrm>
                <a:off x="259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79" name="Rectangle 1197"/>
              <p:cNvSpPr>
                <a:spLocks noChangeArrowheads="1"/>
              </p:cNvSpPr>
              <p:nvPr/>
            </p:nvSpPr>
            <p:spPr bwMode="auto">
              <a:xfrm>
                <a:off x="288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80" name="Rectangle 1198"/>
              <p:cNvSpPr>
                <a:spLocks noChangeArrowheads="1"/>
              </p:cNvSpPr>
              <p:nvPr/>
            </p:nvSpPr>
            <p:spPr bwMode="auto">
              <a:xfrm>
                <a:off x="316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81" name="Rectangle 1199"/>
              <p:cNvSpPr>
                <a:spLocks noChangeArrowheads="1"/>
              </p:cNvSpPr>
              <p:nvPr/>
            </p:nvSpPr>
            <p:spPr bwMode="auto">
              <a:xfrm>
                <a:off x="345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191" name="Group 1200"/>
            <p:cNvGrpSpPr>
              <a:grpSpLocks/>
            </p:cNvGrpSpPr>
            <p:nvPr/>
          </p:nvGrpSpPr>
          <p:grpSpPr bwMode="auto">
            <a:xfrm>
              <a:off x="864" y="3168"/>
              <a:ext cx="2880" cy="288"/>
              <a:chOff x="864" y="1152"/>
              <a:chExt cx="2880" cy="288"/>
            </a:xfrm>
            <a:grpFill/>
          </p:grpSpPr>
          <p:sp>
            <p:nvSpPr>
              <p:cNvPr id="1162" name="Rectangle 1201"/>
              <p:cNvSpPr>
                <a:spLocks noChangeArrowheads="1"/>
              </p:cNvSpPr>
              <p:nvPr/>
            </p:nvSpPr>
            <p:spPr bwMode="auto">
              <a:xfrm>
                <a:off x="86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63" name="Rectangle 1202"/>
              <p:cNvSpPr>
                <a:spLocks noChangeArrowheads="1"/>
              </p:cNvSpPr>
              <p:nvPr/>
            </p:nvSpPr>
            <p:spPr bwMode="auto">
              <a:xfrm>
                <a:off x="115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64" name="Rectangle 1203"/>
              <p:cNvSpPr>
                <a:spLocks noChangeArrowheads="1"/>
              </p:cNvSpPr>
              <p:nvPr/>
            </p:nvSpPr>
            <p:spPr bwMode="auto">
              <a:xfrm>
                <a:off x="144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65" name="Rectangle 1204"/>
              <p:cNvSpPr>
                <a:spLocks noChangeArrowheads="1"/>
              </p:cNvSpPr>
              <p:nvPr/>
            </p:nvSpPr>
            <p:spPr bwMode="auto">
              <a:xfrm>
                <a:off x="172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66" name="Rectangle 1205"/>
              <p:cNvSpPr>
                <a:spLocks noChangeArrowheads="1"/>
              </p:cNvSpPr>
              <p:nvPr/>
            </p:nvSpPr>
            <p:spPr bwMode="auto">
              <a:xfrm>
                <a:off x="201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67" name="Rectangle 1206"/>
              <p:cNvSpPr>
                <a:spLocks noChangeArrowheads="1"/>
              </p:cNvSpPr>
              <p:nvPr/>
            </p:nvSpPr>
            <p:spPr bwMode="auto">
              <a:xfrm>
                <a:off x="230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68" name="Rectangle 1207"/>
              <p:cNvSpPr>
                <a:spLocks noChangeArrowheads="1"/>
              </p:cNvSpPr>
              <p:nvPr/>
            </p:nvSpPr>
            <p:spPr bwMode="auto">
              <a:xfrm>
                <a:off x="259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69" name="Rectangle 1208"/>
              <p:cNvSpPr>
                <a:spLocks noChangeArrowheads="1"/>
              </p:cNvSpPr>
              <p:nvPr/>
            </p:nvSpPr>
            <p:spPr bwMode="auto">
              <a:xfrm>
                <a:off x="288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70" name="Rectangle 1209"/>
              <p:cNvSpPr>
                <a:spLocks noChangeArrowheads="1"/>
              </p:cNvSpPr>
              <p:nvPr/>
            </p:nvSpPr>
            <p:spPr bwMode="auto">
              <a:xfrm>
                <a:off x="316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71" name="Rectangle 1210"/>
              <p:cNvSpPr>
                <a:spLocks noChangeArrowheads="1"/>
              </p:cNvSpPr>
              <p:nvPr/>
            </p:nvSpPr>
            <p:spPr bwMode="auto">
              <a:xfrm>
                <a:off x="345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192" name="Group 1211"/>
            <p:cNvGrpSpPr>
              <a:grpSpLocks/>
            </p:cNvGrpSpPr>
            <p:nvPr/>
          </p:nvGrpSpPr>
          <p:grpSpPr bwMode="auto">
            <a:xfrm>
              <a:off x="864" y="3456"/>
              <a:ext cx="2880" cy="288"/>
              <a:chOff x="864" y="1152"/>
              <a:chExt cx="2880" cy="288"/>
            </a:xfrm>
            <a:grpFill/>
          </p:grpSpPr>
          <p:sp>
            <p:nvSpPr>
              <p:cNvPr id="1152" name="Rectangle 1212"/>
              <p:cNvSpPr>
                <a:spLocks noChangeArrowheads="1"/>
              </p:cNvSpPr>
              <p:nvPr/>
            </p:nvSpPr>
            <p:spPr bwMode="auto">
              <a:xfrm>
                <a:off x="86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53" name="Rectangle 1213"/>
              <p:cNvSpPr>
                <a:spLocks noChangeArrowheads="1"/>
              </p:cNvSpPr>
              <p:nvPr/>
            </p:nvSpPr>
            <p:spPr bwMode="auto">
              <a:xfrm>
                <a:off x="115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54" name="Rectangle 1214"/>
              <p:cNvSpPr>
                <a:spLocks noChangeArrowheads="1"/>
              </p:cNvSpPr>
              <p:nvPr/>
            </p:nvSpPr>
            <p:spPr bwMode="auto">
              <a:xfrm>
                <a:off x="144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55" name="Rectangle 1215"/>
              <p:cNvSpPr>
                <a:spLocks noChangeArrowheads="1"/>
              </p:cNvSpPr>
              <p:nvPr/>
            </p:nvSpPr>
            <p:spPr bwMode="auto">
              <a:xfrm>
                <a:off x="172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56" name="Rectangle 1216"/>
              <p:cNvSpPr>
                <a:spLocks noChangeArrowheads="1"/>
              </p:cNvSpPr>
              <p:nvPr/>
            </p:nvSpPr>
            <p:spPr bwMode="auto">
              <a:xfrm>
                <a:off x="201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57" name="Rectangle 1217"/>
              <p:cNvSpPr>
                <a:spLocks noChangeArrowheads="1"/>
              </p:cNvSpPr>
              <p:nvPr/>
            </p:nvSpPr>
            <p:spPr bwMode="auto">
              <a:xfrm>
                <a:off x="230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58" name="Rectangle 1218"/>
              <p:cNvSpPr>
                <a:spLocks noChangeArrowheads="1"/>
              </p:cNvSpPr>
              <p:nvPr/>
            </p:nvSpPr>
            <p:spPr bwMode="auto">
              <a:xfrm>
                <a:off x="259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59" name="Rectangle 1219"/>
              <p:cNvSpPr>
                <a:spLocks noChangeArrowheads="1"/>
              </p:cNvSpPr>
              <p:nvPr/>
            </p:nvSpPr>
            <p:spPr bwMode="auto">
              <a:xfrm>
                <a:off x="288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60" name="Rectangle 1220"/>
              <p:cNvSpPr>
                <a:spLocks noChangeArrowheads="1"/>
              </p:cNvSpPr>
              <p:nvPr/>
            </p:nvSpPr>
            <p:spPr bwMode="auto">
              <a:xfrm>
                <a:off x="316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61" name="Rectangle 1221"/>
              <p:cNvSpPr>
                <a:spLocks noChangeArrowheads="1"/>
              </p:cNvSpPr>
              <p:nvPr/>
            </p:nvSpPr>
            <p:spPr bwMode="auto">
              <a:xfrm>
                <a:off x="345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193" name="Group 1222"/>
            <p:cNvGrpSpPr>
              <a:grpSpLocks/>
            </p:cNvGrpSpPr>
            <p:nvPr/>
          </p:nvGrpSpPr>
          <p:grpSpPr bwMode="auto">
            <a:xfrm>
              <a:off x="864" y="3744"/>
              <a:ext cx="2880" cy="288"/>
              <a:chOff x="864" y="1152"/>
              <a:chExt cx="2880" cy="288"/>
            </a:xfrm>
            <a:grpFill/>
          </p:grpSpPr>
          <p:sp>
            <p:nvSpPr>
              <p:cNvPr id="1142" name="Rectangle 1223"/>
              <p:cNvSpPr>
                <a:spLocks noChangeArrowheads="1"/>
              </p:cNvSpPr>
              <p:nvPr/>
            </p:nvSpPr>
            <p:spPr bwMode="auto">
              <a:xfrm>
                <a:off x="86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43" name="Rectangle 1224"/>
              <p:cNvSpPr>
                <a:spLocks noChangeArrowheads="1"/>
              </p:cNvSpPr>
              <p:nvPr/>
            </p:nvSpPr>
            <p:spPr bwMode="auto">
              <a:xfrm>
                <a:off x="115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44" name="Rectangle 1225"/>
              <p:cNvSpPr>
                <a:spLocks noChangeArrowheads="1"/>
              </p:cNvSpPr>
              <p:nvPr/>
            </p:nvSpPr>
            <p:spPr bwMode="auto">
              <a:xfrm>
                <a:off x="144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45" name="Rectangle 1226"/>
              <p:cNvSpPr>
                <a:spLocks noChangeArrowheads="1"/>
              </p:cNvSpPr>
              <p:nvPr/>
            </p:nvSpPr>
            <p:spPr bwMode="auto">
              <a:xfrm>
                <a:off x="172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46" name="Rectangle 1227"/>
              <p:cNvSpPr>
                <a:spLocks noChangeArrowheads="1"/>
              </p:cNvSpPr>
              <p:nvPr/>
            </p:nvSpPr>
            <p:spPr bwMode="auto">
              <a:xfrm>
                <a:off x="201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47" name="Rectangle 1228"/>
              <p:cNvSpPr>
                <a:spLocks noChangeArrowheads="1"/>
              </p:cNvSpPr>
              <p:nvPr/>
            </p:nvSpPr>
            <p:spPr bwMode="auto">
              <a:xfrm>
                <a:off x="230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48" name="Rectangle 1229"/>
              <p:cNvSpPr>
                <a:spLocks noChangeArrowheads="1"/>
              </p:cNvSpPr>
              <p:nvPr/>
            </p:nvSpPr>
            <p:spPr bwMode="auto">
              <a:xfrm>
                <a:off x="259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49" name="Rectangle 1230"/>
              <p:cNvSpPr>
                <a:spLocks noChangeArrowheads="1"/>
              </p:cNvSpPr>
              <p:nvPr/>
            </p:nvSpPr>
            <p:spPr bwMode="auto">
              <a:xfrm>
                <a:off x="288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50" name="Rectangle 1231"/>
              <p:cNvSpPr>
                <a:spLocks noChangeArrowheads="1"/>
              </p:cNvSpPr>
              <p:nvPr/>
            </p:nvSpPr>
            <p:spPr bwMode="auto">
              <a:xfrm>
                <a:off x="316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51" name="Rectangle 1232"/>
              <p:cNvSpPr>
                <a:spLocks noChangeArrowheads="1"/>
              </p:cNvSpPr>
              <p:nvPr/>
            </p:nvSpPr>
            <p:spPr bwMode="auto">
              <a:xfrm>
                <a:off x="345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7194" name="Group 1233"/>
            <p:cNvGrpSpPr>
              <a:grpSpLocks/>
            </p:cNvGrpSpPr>
            <p:nvPr/>
          </p:nvGrpSpPr>
          <p:grpSpPr bwMode="auto">
            <a:xfrm>
              <a:off x="864" y="3744"/>
              <a:ext cx="2880" cy="288"/>
              <a:chOff x="864" y="1152"/>
              <a:chExt cx="2880" cy="288"/>
            </a:xfrm>
            <a:grpFill/>
          </p:grpSpPr>
          <p:sp>
            <p:nvSpPr>
              <p:cNvPr id="1132" name="Rectangle 1234"/>
              <p:cNvSpPr>
                <a:spLocks noChangeArrowheads="1"/>
              </p:cNvSpPr>
              <p:nvPr/>
            </p:nvSpPr>
            <p:spPr bwMode="auto">
              <a:xfrm>
                <a:off x="86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33" name="Rectangle 1235"/>
              <p:cNvSpPr>
                <a:spLocks noChangeArrowheads="1"/>
              </p:cNvSpPr>
              <p:nvPr/>
            </p:nvSpPr>
            <p:spPr bwMode="auto">
              <a:xfrm>
                <a:off x="115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34" name="Rectangle 1236"/>
              <p:cNvSpPr>
                <a:spLocks noChangeArrowheads="1"/>
              </p:cNvSpPr>
              <p:nvPr/>
            </p:nvSpPr>
            <p:spPr bwMode="auto">
              <a:xfrm>
                <a:off x="144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35" name="Rectangle 1237"/>
              <p:cNvSpPr>
                <a:spLocks noChangeArrowheads="1"/>
              </p:cNvSpPr>
              <p:nvPr/>
            </p:nvSpPr>
            <p:spPr bwMode="auto">
              <a:xfrm>
                <a:off x="172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36" name="Rectangle 1238"/>
              <p:cNvSpPr>
                <a:spLocks noChangeArrowheads="1"/>
              </p:cNvSpPr>
              <p:nvPr/>
            </p:nvSpPr>
            <p:spPr bwMode="auto">
              <a:xfrm>
                <a:off x="201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37" name="Rectangle 1239"/>
              <p:cNvSpPr>
                <a:spLocks noChangeArrowheads="1"/>
              </p:cNvSpPr>
              <p:nvPr/>
            </p:nvSpPr>
            <p:spPr bwMode="auto">
              <a:xfrm>
                <a:off x="2304"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38" name="Rectangle 1240"/>
              <p:cNvSpPr>
                <a:spLocks noChangeArrowheads="1"/>
              </p:cNvSpPr>
              <p:nvPr/>
            </p:nvSpPr>
            <p:spPr bwMode="auto">
              <a:xfrm>
                <a:off x="2592"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39" name="Rectangle 1241"/>
              <p:cNvSpPr>
                <a:spLocks noChangeArrowheads="1"/>
              </p:cNvSpPr>
              <p:nvPr/>
            </p:nvSpPr>
            <p:spPr bwMode="auto">
              <a:xfrm>
                <a:off x="2880"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40" name="Rectangle 1242"/>
              <p:cNvSpPr>
                <a:spLocks noChangeArrowheads="1"/>
              </p:cNvSpPr>
              <p:nvPr/>
            </p:nvSpPr>
            <p:spPr bwMode="auto">
              <a:xfrm>
                <a:off x="3168"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41" name="Rectangle 1243"/>
              <p:cNvSpPr>
                <a:spLocks noChangeArrowheads="1"/>
              </p:cNvSpPr>
              <p:nvPr/>
            </p:nvSpPr>
            <p:spPr bwMode="auto">
              <a:xfrm>
                <a:off x="3456" y="1152"/>
                <a:ext cx="288" cy="288"/>
              </a:xfrm>
              <a:prstGeom prst="rect">
                <a:avLst/>
              </a:prstGeom>
              <a:grpFill/>
              <a:ln w="9525">
                <a:solidFill>
                  <a:srgbClr val="2EDBF2"/>
                </a:solidFill>
                <a:miter lim="800000"/>
                <a:headEnd/>
                <a:tailEnd/>
              </a:ln>
              <a:effectLs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grpSp>
        <p:nvGrpSpPr>
          <p:cNvPr id="7195" name="Group 1244"/>
          <p:cNvGrpSpPr>
            <a:grpSpLocks/>
          </p:cNvGrpSpPr>
          <p:nvPr/>
        </p:nvGrpSpPr>
        <p:grpSpPr bwMode="auto">
          <a:xfrm flipV="1">
            <a:off x="3429000" y="4732338"/>
            <a:ext cx="1125538" cy="1058862"/>
            <a:chOff x="864" y="1152"/>
            <a:chExt cx="2880" cy="2880"/>
          </a:xfrm>
        </p:grpSpPr>
        <p:grpSp>
          <p:nvGrpSpPr>
            <p:cNvPr id="7205" name="Group 1245"/>
            <p:cNvGrpSpPr>
              <a:grpSpLocks/>
            </p:cNvGrpSpPr>
            <p:nvPr/>
          </p:nvGrpSpPr>
          <p:grpSpPr bwMode="auto">
            <a:xfrm>
              <a:off x="864" y="1152"/>
              <a:ext cx="2880" cy="288"/>
              <a:chOff x="864" y="1152"/>
              <a:chExt cx="2880" cy="288"/>
            </a:xfrm>
          </p:grpSpPr>
          <p:sp>
            <p:nvSpPr>
              <p:cNvPr id="7316" name="Rectangle 1246"/>
              <p:cNvSpPr>
                <a:spLocks noChangeArrowheads="1"/>
              </p:cNvSpPr>
              <p:nvPr/>
            </p:nvSpPr>
            <p:spPr bwMode="auto">
              <a:xfrm>
                <a:off x="86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17" name="Rectangle 1247"/>
              <p:cNvSpPr>
                <a:spLocks noChangeArrowheads="1"/>
              </p:cNvSpPr>
              <p:nvPr/>
            </p:nvSpPr>
            <p:spPr bwMode="auto">
              <a:xfrm>
                <a:off x="115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18" name="Rectangle 1248"/>
              <p:cNvSpPr>
                <a:spLocks noChangeArrowheads="1"/>
              </p:cNvSpPr>
              <p:nvPr/>
            </p:nvSpPr>
            <p:spPr bwMode="auto">
              <a:xfrm>
                <a:off x="144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19" name="Rectangle 1249"/>
              <p:cNvSpPr>
                <a:spLocks noChangeArrowheads="1"/>
              </p:cNvSpPr>
              <p:nvPr/>
            </p:nvSpPr>
            <p:spPr bwMode="auto">
              <a:xfrm>
                <a:off x="172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20" name="Rectangle 1250"/>
              <p:cNvSpPr>
                <a:spLocks noChangeArrowheads="1"/>
              </p:cNvSpPr>
              <p:nvPr/>
            </p:nvSpPr>
            <p:spPr bwMode="auto">
              <a:xfrm>
                <a:off x="201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21" name="Rectangle 1251"/>
              <p:cNvSpPr>
                <a:spLocks noChangeArrowheads="1"/>
              </p:cNvSpPr>
              <p:nvPr/>
            </p:nvSpPr>
            <p:spPr bwMode="auto">
              <a:xfrm>
                <a:off x="230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22" name="Rectangle 1252"/>
              <p:cNvSpPr>
                <a:spLocks noChangeArrowheads="1"/>
              </p:cNvSpPr>
              <p:nvPr/>
            </p:nvSpPr>
            <p:spPr bwMode="auto">
              <a:xfrm>
                <a:off x="259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23" name="Rectangle 1253"/>
              <p:cNvSpPr>
                <a:spLocks noChangeArrowheads="1"/>
              </p:cNvSpPr>
              <p:nvPr/>
            </p:nvSpPr>
            <p:spPr bwMode="auto">
              <a:xfrm>
                <a:off x="288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24" name="Rectangle 1254"/>
              <p:cNvSpPr>
                <a:spLocks noChangeArrowheads="1"/>
              </p:cNvSpPr>
              <p:nvPr/>
            </p:nvSpPr>
            <p:spPr bwMode="auto">
              <a:xfrm>
                <a:off x="316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25" name="Rectangle 1255"/>
              <p:cNvSpPr>
                <a:spLocks noChangeArrowheads="1"/>
              </p:cNvSpPr>
              <p:nvPr/>
            </p:nvSpPr>
            <p:spPr bwMode="auto">
              <a:xfrm>
                <a:off x="345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grpSp>
        <p:grpSp>
          <p:nvGrpSpPr>
            <p:cNvPr id="7206" name="Group 1256"/>
            <p:cNvGrpSpPr>
              <a:grpSpLocks/>
            </p:cNvGrpSpPr>
            <p:nvPr/>
          </p:nvGrpSpPr>
          <p:grpSpPr bwMode="auto">
            <a:xfrm>
              <a:off x="864" y="1440"/>
              <a:ext cx="2880" cy="288"/>
              <a:chOff x="864" y="1152"/>
              <a:chExt cx="2880" cy="288"/>
            </a:xfrm>
          </p:grpSpPr>
          <p:sp>
            <p:nvSpPr>
              <p:cNvPr id="7306" name="Rectangle 1257"/>
              <p:cNvSpPr>
                <a:spLocks noChangeArrowheads="1"/>
              </p:cNvSpPr>
              <p:nvPr/>
            </p:nvSpPr>
            <p:spPr bwMode="auto">
              <a:xfrm>
                <a:off x="86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07" name="Rectangle 1258"/>
              <p:cNvSpPr>
                <a:spLocks noChangeArrowheads="1"/>
              </p:cNvSpPr>
              <p:nvPr/>
            </p:nvSpPr>
            <p:spPr bwMode="auto">
              <a:xfrm>
                <a:off x="115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08" name="Rectangle 1259"/>
              <p:cNvSpPr>
                <a:spLocks noChangeArrowheads="1"/>
              </p:cNvSpPr>
              <p:nvPr/>
            </p:nvSpPr>
            <p:spPr bwMode="auto">
              <a:xfrm>
                <a:off x="144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09" name="Rectangle 1260"/>
              <p:cNvSpPr>
                <a:spLocks noChangeArrowheads="1"/>
              </p:cNvSpPr>
              <p:nvPr/>
            </p:nvSpPr>
            <p:spPr bwMode="auto">
              <a:xfrm>
                <a:off x="172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10" name="Rectangle 1261"/>
              <p:cNvSpPr>
                <a:spLocks noChangeArrowheads="1"/>
              </p:cNvSpPr>
              <p:nvPr/>
            </p:nvSpPr>
            <p:spPr bwMode="auto">
              <a:xfrm>
                <a:off x="201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11" name="Rectangle 1262"/>
              <p:cNvSpPr>
                <a:spLocks noChangeArrowheads="1"/>
              </p:cNvSpPr>
              <p:nvPr/>
            </p:nvSpPr>
            <p:spPr bwMode="auto">
              <a:xfrm>
                <a:off x="230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12" name="Rectangle 1263"/>
              <p:cNvSpPr>
                <a:spLocks noChangeArrowheads="1"/>
              </p:cNvSpPr>
              <p:nvPr/>
            </p:nvSpPr>
            <p:spPr bwMode="auto">
              <a:xfrm>
                <a:off x="259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13" name="Rectangle 1264"/>
              <p:cNvSpPr>
                <a:spLocks noChangeArrowheads="1"/>
              </p:cNvSpPr>
              <p:nvPr/>
            </p:nvSpPr>
            <p:spPr bwMode="auto">
              <a:xfrm>
                <a:off x="288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14" name="Rectangle 1265"/>
              <p:cNvSpPr>
                <a:spLocks noChangeArrowheads="1"/>
              </p:cNvSpPr>
              <p:nvPr/>
            </p:nvSpPr>
            <p:spPr bwMode="auto">
              <a:xfrm>
                <a:off x="316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15" name="Rectangle 1266"/>
              <p:cNvSpPr>
                <a:spLocks noChangeArrowheads="1"/>
              </p:cNvSpPr>
              <p:nvPr/>
            </p:nvSpPr>
            <p:spPr bwMode="auto">
              <a:xfrm>
                <a:off x="345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grpSp>
        <p:grpSp>
          <p:nvGrpSpPr>
            <p:cNvPr id="7207" name="Group 1267"/>
            <p:cNvGrpSpPr>
              <a:grpSpLocks/>
            </p:cNvGrpSpPr>
            <p:nvPr/>
          </p:nvGrpSpPr>
          <p:grpSpPr bwMode="auto">
            <a:xfrm>
              <a:off x="864" y="1728"/>
              <a:ext cx="2880" cy="288"/>
              <a:chOff x="864" y="1152"/>
              <a:chExt cx="2880" cy="288"/>
            </a:xfrm>
          </p:grpSpPr>
          <p:sp>
            <p:nvSpPr>
              <p:cNvPr id="7296" name="Rectangle 1268"/>
              <p:cNvSpPr>
                <a:spLocks noChangeArrowheads="1"/>
              </p:cNvSpPr>
              <p:nvPr/>
            </p:nvSpPr>
            <p:spPr bwMode="auto">
              <a:xfrm>
                <a:off x="86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97" name="Rectangle 1269"/>
              <p:cNvSpPr>
                <a:spLocks noChangeArrowheads="1"/>
              </p:cNvSpPr>
              <p:nvPr/>
            </p:nvSpPr>
            <p:spPr bwMode="auto">
              <a:xfrm>
                <a:off x="115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98" name="Rectangle 1270"/>
              <p:cNvSpPr>
                <a:spLocks noChangeArrowheads="1"/>
              </p:cNvSpPr>
              <p:nvPr/>
            </p:nvSpPr>
            <p:spPr bwMode="auto">
              <a:xfrm>
                <a:off x="144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99" name="Rectangle 1271"/>
              <p:cNvSpPr>
                <a:spLocks noChangeArrowheads="1"/>
              </p:cNvSpPr>
              <p:nvPr/>
            </p:nvSpPr>
            <p:spPr bwMode="auto">
              <a:xfrm>
                <a:off x="172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00" name="Rectangle 1272"/>
              <p:cNvSpPr>
                <a:spLocks noChangeArrowheads="1"/>
              </p:cNvSpPr>
              <p:nvPr/>
            </p:nvSpPr>
            <p:spPr bwMode="auto">
              <a:xfrm>
                <a:off x="201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01" name="Rectangle 1273"/>
              <p:cNvSpPr>
                <a:spLocks noChangeArrowheads="1"/>
              </p:cNvSpPr>
              <p:nvPr/>
            </p:nvSpPr>
            <p:spPr bwMode="auto">
              <a:xfrm>
                <a:off x="230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02" name="Rectangle 1274"/>
              <p:cNvSpPr>
                <a:spLocks noChangeArrowheads="1"/>
              </p:cNvSpPr>
              <p:nvPr/>
            </p:nvSpPr>
            <p:spPr bwMode="auto">
              <a:xfrm>
                <a:off x="259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03" name="Rectangle 1275"/>
              <p:cNvSpPr>
                <a:spLocks noChangeArrowheads="1"/>
              </p:cNvSpPr>
              <p:nvPr/>
            </p:nvSpPr>
            <p:spPr bwMode="auto">
              <a:xfrm>
                <a:off x="288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04" name="Rectangle 1276"/>
              <p:cNvSpPr>
                <a:spLocks noChangeArrowheads="1"/>
              </p:cNvSpPr>
              <p:nvPr/>
            </p:nvSpPr>
            <p:spPr bwMode="auto">
              <a:xfrm>
                <a:off x="316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305" name="Rectangle 1277"/>
              <p:cNvSpPr>
                <a:spLocks noChangeArrowheads="1"/>
              </p:cNvSpPr>
              <p:nvPr/>
            </p:nvSpPr>
            <p:spPr bwMode="auto">
              <a:xfrm>
                <a:off x="345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grpSp>
        <p:grpSp>
          <p:nvGrpSpPr>
            <p:cNvPr id="7208" name="Group 1278"/>
            <p:cNvGrpSpPr>
              <a:grpSpLocks/>
            </p:cNvGrpSpPr>
            <p:nvPr/>
          </p:nvGrpSpPr>
          <p:grpSpPr bwMode="auto">
            <a:xfrm>
              <a:off x="864" y="2016"/>
              <a:ext cx="2880" cy="288"/>
              <a:chOff x="864" y="1152"/>
              <a:chExt cx="2880" cy="288"/>
            </a:xfrm>
          </p:grpSpPr>
          <p:sp>
            <p:nvSpPr>
              <p:cNvPr id="7286" name="Rectangle 1279"/>
              <p:cNvSpPr>
                <a:spLocks noChangeArrowheads="1"/>
              </p:cNvSpPr>
              <p:nvPr/>
            </p:nvSpPr>
            <p:spPr bwMode="auto">
              <a:xfrm>
                <a:off x="86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87" name="Rectangle 1280"/>
              <p:cNvSpPr>
                <a:spLocks noChangeArrowheads="1"/>
              </p:cNvSpPr>
              <p:nvPr/>
            </p:nvSpPr>
            <p:spPr bwMode="auto">
              <a:xfrm>
                <a:off x="115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88" name="Rectangle 1281"/>
              <p:cNvSpPr>
                <a:spLocks noChangeArrowheads="1"/>
              </p:cNvSpPr>
              <p:nvPr/>
            </p:nvSpPr>
            <p:spPr bwMode="auto">
              <a:xfrm>
                <a:off x="144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89" name="Rectangle 1282"/>
              <p:cNvSpPr>
                <a:spLocks noChangeArrowheads="1"/>
              </p:cNvSpPr>
              <p:nvPr/>
            </p:nvSpPr>
            <p:spPr bwMode="auto">
              <a:xfrm>
                <a:off x="172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90" name="Rectangle 1283"/>
              <p:cNvSpPr>
                <a:spLocks noChangeArrowheads="1"/>
              </p:cNvSpPr>
              <p:nvPr/>
            </p:nvSpPr>
            <p:spPr bwMode="auto">
              <a:xfrm>
                <a:off x="201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91" name="Rectangle 1284"/>
              <p:cNvSpPr>
                <a:spLocks noChangeArrowheads="1"/>
              </p:cNvSpPr>
              <p:nvPr/>
            </p:nvSpPr>
            <p:spPr bwMode="auto">
              <a:xfrm>
                <a:off x="230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92" name="Rectangle 1285"/>
              <p:cNvSpPr>
                <a:spLocks noChangeArrowheads="1"/>
              </p:cNvSpPr>
              <p:nvPr/>
            </p:nvSpPr>
            <p:spPr bwMode="auto">
              <a:xfrm>
                <a:off x="259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93" name="Rectangle 1286"/>
              <p:cNvSpPr>
                <a:spLocks noChangeArrowheads="1"/>
              </p:cNvSpPr>
              <p:nvPr/>
            </p:nvSpPr>
            <p:spPr bwMode="auto">
              <a:xfrm>
                <a:off x="288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94" name="Rectangle 1287"/>
              <p:cNvSpPr>
                <a:spLocks noChangeArrowheads="1"/>
              </p:cNvSpPr>
              <p:nvPr/>
            </p:nvSpPr>
            <p:spPr bwMode="auto">
              <a:xfrm>
                <a:off x="316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95" name="Rectangle 1288"/>
              <p:cNvSpPr>
                <a:spLocks noChangeArrowheads="1"/>
              </p:cNvSpPr>
              <p:nvPr/>
            </p:nvSpPr>
            <p:spPr bwMode="auto">
              <a:xfrm>
                <a:off x="345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grpSp>
        <p:grpSp>
          <p:nvGrpSpPr>
            <p:cNvPr id="7209" name="Group 1289"/>
            <p:cNvGrpSpPr>
              <a:grpSpLocks/>
            </p:cNvGrpSpPr>
            <p:nvPr/>
          </p:nvGrpSpPr>
          <p:grpSpPr bwMode="auto">
            <a:xfrm>
              <a:off x="864" y="2304"/>
              <a:ext cx="2880" cy="288"/>
              <a:chOff x="864" y="1152"/>
              <a:chExt cx="2880" cy="288"/>
            </a:xfrm>
          </p:grpSpPr>
          <p:sp>
            <p:nvSpPr>
              <p:cNvPr id="7276" name="Rectangle 1290"/>
              <p:cNvSpPr>
                <a:spLocks noChangeArrowheads="1"/>
              </p:cNvSpPr>
              <p:nvPr/>
            </p:nvSpPr>
            <p:spPr bwMode="auto">
              <a:xfrm>
                <a:off x="86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77" name="Rectangle 1291"/>
              <p:cNvSpPr>
                <a:spLocks noChangeArrowheads="1"/>
              </p:cNvSpPr>
              <p:nvPr/>
            </p:nvSpPr>
            <p:spPr bwMode="auto">
              <a:xfrm>
                <a:off x="115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78" name="Rectangle 1292"/>
              <p:cNvSpPr>
                <a:spLocks noChangeArrowheads="1"/>
              </p:cNvSpPr>
              <p:nvPr/>
            </p:nvSpPr>
            <p:spPr bwMode="auto">
              <a:xfrm>
                <a:off x="144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79" name="Rectangle 1293"/>
              <p:cNvSpPr>
                <a:spLocks noChangeArrowheads="1"/>
              </p:cNvSpPr>
              <p:nvPr/>
            </p:nvSpPr>
            <p:spPr bwMode="auto">
              <a:xfrm>
                <a:off x="172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80" name="Rectangle 1294"/>
              <p:cNvSpPr>
                <a:spLocks noChangeArrowheads="1"/>
              </p:cNvSpPr>
              <p:nvPr/>
            </p:nvSpPr>
            <p:spPr bwMode="auto">
              <a:xfrm>
                <a:off x="201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81" name="Rectangle 1295"/>
              <p:cNvSpPr>
                <a:spLocks noChangeArrowheads="1"/>
              </p:cNvSpPr>
              <p:nvPr/>
            </p:nvSpPr>
            <p:spPr bwMode="auto">
              <a:xfrm>
                <a:off x="230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82" name="Rectangle 1296"/>
              <p:cNvSpPr>
                <a:spLocks noChangeArrowheads="1"/>
              </p:cNvSpPr>
              <p:nvPr/>
            </p:nvSpPr>
            <p:spPr bwMode="auto">
              <a:xfrm>
                <a:off x="259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83" name="Rectangle 1297"/>
              <p:cNvSpPr>
                <a:spLocks noChangeArrowheads="1"/>
              </p:cNvSpPr>
              <p:nvPr/>
            </p:nvSpPr>
            <p:spPr bwMode="auto">
              <a:xfrm>
                <a:off x="288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84" name="Rectangle 1298"/>
              <p:cNvSpPr>
                <a:spLocks noChangeArrowheads="1"/>
              </p:cNvSpPr>
              <p:nvPr/>
            </p:nvSpPr>
            <p:spPr bwMode="auto">
              <a:xfrm>
                <a:off x="316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85" name="Rectangle 1299"/>
              <p:cNvSpPr>
                <a:spLocks noChangeArrowheads="1"/>
              </p:cNvSpPr>
              <p:nvPr/>
            </p:nvSpPr>
            <p:spPr bwMode="auto">
              <a:xfrm>
                <a:off x="345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grpSp>
        <p:grpSp>
          <p:nvGrpSpPr>
            <p:cNvPr id="7210" name="Group 1300"/>
            <p:cNvGrpSpPr>
              <a:grpSpLocks/>
            </p:cNvGrpSpPr>
            <p:nvPr/>
          </p:nvGrpSpPr>
          <p:grpSpPr bwMode="auto">
            <a:xfrm>
              <a:off x="864" y="2592"/>
              <a:ext cx="2880" cy="288"/>
              <a:chOff x="864" y="1152"/>
              <a:chExt cx="2880" cy="288"/>
            </a:xfrm>
          </p:grpSpPr>
          <p:sp>
            <p:nvSpPr>
              <p:cNvPr id="7266" name="Rectangle 1301"/>
              <p:cNvSpPr>
                <a:spLocks noChangeArrowheads="1"/>
              </p:cNvSpPr>
              <p:nvPr/>
            </p:nvSpPr>
            <p:spPr bwMode="auto">
              <a:xfrm>
                <a:off x="86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67" name="Rectangle 1302"/>
              <p:cNvSpPr>
                <a:spLocks noChangeArrowheads="1"/>
              </p:cNvSpPr>
              <p:nvPr/>
            </p:nvSpPr>
            <p:spPr bwMode="auto">
              <a:xfrm>
                <a:off x="115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68" name="Rectangle 1303"/>
              <p:cNvSpPr>
                <a:spLocks noChangeArrowheads="1"/>
              </p:cNvSpPr>
              <p:nvPr/>
            </p:nvSpPr>
            <p:spPr bwMode="auto">
              <a:xfrm>
                <a:off x="144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69" name="Rectangle 1304"/>
              <p:cNvSpPr>
                <a:spLocks noChangeArrowheads="1"/>
              </p:cNvSpPr>
              <p:nvPr/>
            </p:nvSpPr>
            <p:spPr bwMode="auto">
              <a:xfrm>
                <a:off x="172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70" name="Rectangle 1305"/>
              <p:cNvSpPr>
                <a:spLocks noChangeArrowheads="1"/>
              </p:cNvSpPr>
              <p:nvPr/>
            </p:nvSpPr>
            <p:spPr bwMode="auto">
              <a:xfrm>
                <a:off x="201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71" name="Rectangle 1306"/>
              <p:cNvSpPr>
                <a:spLocks noChangeArrowheads="1"/>
              </p:cNvSpPr>
              <p:nvPr/>
            </p:nvSpPr>
            <p:spPr bwMode="auto">
              <a:xfrm>
                <a:off x="230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72" name="Rectangle 1307"/>
              <p:cNvSpPr>
                <a:spLocks noChangeArrowheads="1"/>
              </p:cNvSpPr>
              <p:nvPr/>
            </p:nvSpPr>
            <p:spPr bwMode="auto">
              <a:xfrm>
                <a:off x="259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73" name="Rectangle 1308"/>
              <p:cNvSpPr>
                <a:spLocks noChangeArrowheads="1"/>
              </p:cNvSpPr>
              <p:nvPr/>
            </p:nvSpPr>
            <p:spPr bwMode="auto">
              <a:xfrm>
                <a:off x="288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74" name="Rectangle 1309"/>
              <p:cNvSpPr>
                <a:spLocks noChangeArrowheads="1"/>
              </p:cNvSpPr>
              <p:nvPr/>
            </p:nvSpPr>
            <p:spPr bwMode="auto">
              <a:xfrm>
                <a:off x="316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75" name="Rectangle 1310"/>
              <p:cNvSpPr>
                <a:spLocks noChangeArrowheads="1"/>
              </p:cNvSpPr>
              <p:nvPr/>
            </p:nvSpPr>
            <p:spPr bwMode="auto">
              <a:xfrm>
                <a:off x="345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grpSp>
        <p:grpSp>
          <p:nvGrpSpPr>
            <p:cNvPr id="7211" name="Group 1311"/>
            <p:cNvGrpSpPr>
              <a:grpSpLocks/>
            </p:cNvGrpSpPr>
            <p:nvPr/>
          </p:nvGrpSpPr>
          <p:grpSpPr bwMode="auto">
            <a:xfrm>
              <a:off x="864" y="2880"/>
              <a:ext cx="2880" cy="288"/>
              <a:chOff x="864" y="1152"/>
              <a:chExt cx="2880" cy="288"/>
            </a:xfrm>
          </p:grpSpPr>
          <p:sp>
            <p:nvSpPr>
              <p:cNvPr id="7256" name="Rectangle 1312"/>
              <p:cNvSpPr>
                <a:spLocks noChangeArrowheads="1"/>
              </p:cNvSpPr>
              <p:nvPr/>
            </p:nvSpPr>
            <p:spPr bwMode="auto">
              <a:xfrm>
                <a:off x="86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57" name="Rectangle 1313"/>
              <p:cNvSpPr>
                <a:spLocks noChangeArrowheads="1"/>
              </p:cNvSpPr>
              <p:nvPr/>
            </p:nvSpPr>
            <p:spPr bwMode="auto">
              <a:xfrm>
                <a:off x="115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58" name="Rectangle 1314"/>
              <p:cNvSpPr>
                <a:spLocks noChangeArrowheads="1"/>
              </p:cNvSpPr>
              <p:nvPr/>
            </p:nvSpPr>
            <p:spPr bwMode="auto">
              <a:xfrm>
                <a:off x="144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59" name="Rectangle 1315"/>
              <p:cNvSpPr>
                <a:spLocks noChangeArrowheads="1"/>
              </p:cNvSpPr>
              <p:nvPr/>
            </p:nvSpPr>
            <p:spPr bwMode="auto">
              <a:xfrm>
                <a:off x="172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60" name="Rectangle 1316"/>
              <p:cNvSpPr>
                <a:spLocks noChangeArrowheads="1"/>
              </p:cNvSpPr>
              <p:nvPr/>
            </p:nvSpPr>
            <p:spPr bwMode="auto">
              <a:xfrm>
                <a:off x="201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61" name="Rectangle 1317"/>
              <p:cNvSpPr>
                <a:spLocks noChangeArrowheads="1"/>
              </p:cNvSpPr>
              <p:nvPr/>
            </p:nvSpPr>
            <p:spPr bwMode="auto">
              <a:xfrm>
                <a:off x="230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62" name="Rectangle 1318"/>
              <p:cNvSpPr>
                <a:spLocks noChangeArrowheads="1"/>
              </p:cNvSpPr>
              <p:nvPr/>
            </p:nvSpPr>
            <p:spPr bwMode="auto">
              <a:xfrm>
                <a:off x="259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63" name="Rectangle 1319"/>
              <p:cNvSpPr>
                <a:spLocks noChangeArrowheads="1"/>
              </p:cNvSpPr>
              <p:nvPr/>
            </p:nvSpPr>
            <p:spPr bwMode="auto">
              <a:xfrm>
                <a:off x="288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64" name="Rectangle 1320"/>
              <p:cNvSpPr>
                <a:spLocks noChangeArrowheads="1"/>
              </p:cNvSpPr>
              <p:nvPr/>
            </p:nvSpPr>
            <p:spPr bwMode="auto">
              <a:xfrm>
                <a:off x="316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65" name="Rectangle 1321"/>
              <p:cNvSpPr>
                <a:spLocks noChangeArrowheads="1"/>
              </p:cNvSpPr>
              <p:nvPr/>
            </p:nvSpPr>
            <p:spPr bwMode="auto">
              <a:xfrm>
                <a:off x="345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grpSp>
        <p:grpSp>
          <p:nvGrpSpPr>
            <p:cNvPr id="7212" name="Group 1322"/>
            <p:cNvGrpSpPr>
              <a:grpSpLocks/>
            </p:cNvGrpSpPr>
            <p:nvPr/>
          </p:nvGrpSpPr>
          <p:grpSpPr bwMode="auto">
            <a:xfrm>
              <a:off x="864" y="3168"/>
              <a:ext cx="2880" cy="288"/>
              <a:chOff x="864" y="1152"/>
              <a:chExt cx="2880" cy="288"/>
            </a:xfrm>
          </p:grpSpPr>
          <p:sp>
            <p:nvSpPr>
              <p:cNvPr id="7246" name="Rectangle 1323"/>
              <p:cNvSpPr>
                <a:spLocks noChangeArrowheads="1"/>
              </p:cNvSpPr>
              <p:nvPr/>
            </p:nvSpPr>
            <p:spPr bwMode="auto">
              <a:xfrm>
                <a:off x="86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47" name="Rectangle 1324"/>
              <p:cNvSpPr>
                <a:spLocks noChangeArrowheads="1"/>
              </p:cNvSpPr>
              <p:nvPr/>
            </p:nvSpPr>
            <p:spPr bwMode="auto">
              <a:xfrm>
                <a:off x="115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48" name="Rectangle 1325"/>
              <p:cNvSpPr>
                <a:spLocks noChangeArrowheads="1"/>
              </p:cNvSpPr>
              <p:nvPr/>
            </p:nvSpPr>
            <p:spPr bwMode="auto">
              <a:xfrm>
                <a:off x="144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49" name="Rectangle 1326"/>
              <p:cNvSpPr>
                <a:spLocks noChangeArrowheads="1"/>
              </p:cNvSpPr>
              <p:nvPr/>
            </p:nvSpPr>
            <p:spPr bwMode="auto">
              <a:xfrm>
                <a:off x="172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50" name="Rectangle 1327"/>
              <p:cNvSpPr>
                <a:spLocks noChangeArrowheads="1"/>
              </p:cNvSpPr>
              <p:nvPr/>
            </p:nvSpPr>
            <p:spPr bwMode="auto">
              <a:xfrm>
                <a:off x="201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51" name="Rectangle 1328"/>
              <p:cNvSpPr>
                <a:spLocks noChangeArrowheads="1"/>
              </p:cNvSpPr>
              <p:nvPr/>
            </p:nvSpPr>
            <p:spPr bwMode="auto">
              <a:xfrm>
                <a:off x="230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52" name="Rectangle 1329"/>
              <p:cNvSpPr>
                <a:spLocks noChangeArrowheads="1"/>
              </p:cNvSpPr>
              <p:nvPr/>
            </p:nvSpPr>
            <p:spPr bwMode="auto">
              <a:xfrm>
                <a:off x="259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53" name="Rectangle 1330"/>
              <p:cNvSpPr>
                <a:spLocks noChangeArrowheads="1"/>
              </p:cNvSpPr>
              <p:nvPr/>
            </p:nvSpPr>
            <p:spPr bwMode="auto">
              <a:xfrm>
                <a:off x="288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54" name="Rectangle 1331"/>
              <p:cNvSpPr>
                <a:spLocks noChangeArrowheads="1"/>
              </p:cNvSpPr>
              <p:nvPr/>
            </p:nvSpPr>
            <p:spPr bwMode="auto">
              <a:xfrm>
                <a:off x="316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55" name="Rectangle 1332"/>
              <p:cNvSpPr>
                <a:spLocks noChangeArrowheads="1"/>
              </p:cNvSpPr>
              <p:nvPr/>
            </p:nvSpPr>
            <p:spPr bwMode="auto">
              <a:xfrm>
                <a:off x="345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grpSp>
        <p:grpSp>
          <p:nvGrpSpPr>
            <p:cNvPr id="7213" name="Group 1333"/>
            <p:cNvGrpSpPr>
              <a:grpSpLocks/>
            </p:cNvGrpSpPr>
            <p:nvPr/>
          </p:nvGrpSpPr>
          <p:grpSpPr bwMode="auto">
            <a:xfrm>
              <a:off x="864" y="3456"/>
              <a:ext cx="2880" cy="288"/>
              <a:chOff x="864" y="1152"/>
              <a:chExt cx="2880" cy="288"/>
            </a:xfrm>
          </p:grpSpPr>
          <p:sp>
            <p:nvSpPr>
              <p:cNvPr id="7236" name="Rectangle 1334"/>
              <p:cNvSpPr>
                <a:spLocks noChangeArrowheads="1"/>
              </p:cNvSpPr>
              <p:nvPr/>
            </p:nvSpPr>
            <p:spPr bwMode="auto">
              <a:xfrm>
                <a:off x="86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37" name="Rectangle 1335"/>
              <p:cNvSpPr>
                <a:spLocks noChangeArrowheads="1"/>
              </p:cNvSpPr>
              <p:nvPr/>
            </p:nvSpPr>
            <p:spPr bwMode="auto">
              <a:xfrm>
                <a:off x="115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38" name="Rectangle 1336"/>
              <p:cNvSpPr>
                <a:spLocks noChangeArrowheads="1"/>
              </p:cNvSpPr>
              <p:nvPr/>
            </p:nvSpPr>
            <p:spPr bwMode="auto">
              <a:xfrm>
                <a:off x="144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39" name="Rectangle 1337"/>
              <p:cNvSpPr>
                <a:spLocks noChangeArrowheads="1"/>
              </p:cNvSpPr>
              <p:nvPr/>
            </p:nvSpPr>
            <p:spPr bwMode="auto">
              <a:xfrm>
                <a:off x="172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40" name="Rectangle 1338"/>
              <p:cNvSpPr>
                <a:spLocks noChangeArrowheads="1"/>
              </p:cNvSpPr>
              <p:nvPr/>
            </p:nvSpPr>
            <p:spPr bwMode="auto">
              <a:xfrm>
                <a:off x="201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41" name="Rectangle 1339"/>
              <p:cNvSpPr>
                <a:spLocks noChangeArrowheads="1"/>
              </p:cNvSpPr>
              <p:nvPr/>
            </p:nvSpPr>
            <p:spPr bwMode="auto">
              <a:xfrm>
                <a:off x="230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42" name="Rectangle 1340"/>
              <p:cNvSpPr>
                <a:spLocks noChangeArrowheads="1"/>
              </p:cNvSpPr>
              <p:nvPr/>
            </p:nvSpPr>
            <p:spPr bwMode="auto">
              <a:xfrm>
                <a:off x="259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43" name="Rectangle 1341"/>
              <p:cNvSpPr>
                <a:spLocks noChangeArrowheads="1"/>
              </p:cNvSpPr>
              <p:nvPr/>
            </p:nvSpPr>
            <p:spPr bwMode="auto">
              <a:xfrm>
                <a:off x="288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44" name="Rectangle 1342"/>
              <p:cNvSpPr>
                <a:spLocks noChangeArrowheads="1"/>
              </p:cNvSpPr>
              <p:nvPr/>
            </p:nvSpPr>
            <p:spPr bwMode="auto">
              <a:xfrm>
                <a:off x="316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45" name="Rectangle 1343"/>
              <p:cNvSpPr>
                <a:spLocks noChangeArrowheads="1"/>
              </p:cNvSpPr>
              <p:nvPr/>
            </p:nvSpPr>
            <p:spPr bwMode="auto">
              <a:xfrm>
                <a:off x="345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grpSp>
        <p:grpSp>
          <p:nvGrpSpPr>
            <p:cNvPr id="7214" name="Group 1344"/>
            <p:cNvGrpSpPr>
              <a:grpSpLocks/>
            </p:cNvGrpSpPr>
            <p:nvPr/>
          </p:nvGrpSpPr>
          <p:grpSpPr bwMode="auto">
            <a:xfrm>
              <a:off x="864" y="3744"/>
              <a:ext cx="2880" cy="288"/>
              <a:chOff x="864" y="1152"/>
              <a:chExt cx="2880" cy="288"/>
            </a:xfrm>
          </p:grpSpPr>
          <p:sp>
            <p:nvSpPr>
              <p:cNvPr id="7226" name="Rectangle 1345"/>
              <p:cNvSpPr>
                <a:spLocks noChangeArrowheads="1"/>
              </p:cNvSpPr>
              <p:nvPr/>
            </p:nvSpPr>
            <p:spPr bwMode="auto">
              <a:xfrm>
                <a:off x="86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27" name="Rectangle 1346"/>
              <p:cNvSpPr>
                <a:spLocks noChangeArrowheads="1"/>
              </p:cNvSpPr>
              <p:nvPr/>
            </p:nvSpPr>
            <p:spPr bwMode="auto">
              <a:xfrm>
                <a:off x="115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28" name="Rectangle 1347"/>
              <p:cNvSpPr>
                <a:spLocks noChangeArrowheads="1"/>
              </p:cNvSpPr>
              <p:nvPr/>
            </p:nvSpPr>
            <p:spPr bwMode="auto">
              <a:xfrm>
                <a:off x="144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29" name="Rectangle 1348"/>
              <p:cNvSpPr>
                <a:spLocks noChangeArrowheads="1"/>
              </p:cNvSpPr>
              <p:nvPr/>
            </p:nvSpPr>
            <p:spPr bwMode="auto">
              <a:xfrm>
                <a:off x="172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30" name="Rectangle 1349"/>
              <p:cNvSpPr>
                <a:spLocks noChangeArrowheads="1"/>
              </p:cNvSpPr>
              <p:nvPr/>
            </p:nvSpPr>
            <p:spPr bwMode="auto">
              <a:xfrm>
                <a:off x="201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31" name="Rectangle 1350"/>
              <p:cNvSpPr>
                <a:spLocks noChangeArrowheads="1"/>
              </p:cNvSpPr>
              <p:nvPr/>
            </p:nvSpPr>
            <p:spPr bwMode="auto">
              <a:xfrm>
                <a:off x="230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32" name="Rectangle 1351"/>
              <p:cNvSpPr>
                <a:spLocks noChangeArrowheads="1"/>
              </p:cNvSpPr>
              <p:nvPr/>
            </p:nvSpPr>
            <p:spPr bwMode="auto">
              <a:xfrm>
                <a:off x="259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33" name="Rectangle 1352"/>
              <p:cNvSpPr>
                <a:spLocks noChangeArrowheads="1"/>
              </p:cNvSpPr>
              <p:nvPr/>
            </p:nvSpPr>
            <p:spPr bwMode="auto">
              <a:xfrm>
                <a:off x="288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34" name="Rectangle 1353"/>
              <p:cNvSpPr>
                <a:spLocks noChangeArrowheads="1"/>
              </p:cNvSpPr>
              <p:nvPr/>
            </p:nvSpPr>
            <p:spPr bwMode="auto">
              <a:xfrm>
                <a:off x="316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35" name="Rectangle 1354"/>
              <p:cNvSpPr>
                <a:spLocks noChangeArrowheads="1"/>
              </p:cNvSpPr>
              <p:nvPr/>
            </p:nvSpPr>
            <p:spPr bwMode="auto">
              <a:xfrm>
                <a:off x="345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grpSp>
        <p:grpSp>
          <p:nvGrpSpPr>
            <p:cNvPr id="7215" name="Group 1355"/>
            <p:cNvGrpSpPr>
              <a:grpSpLocks/>
            </p:cNvGrpSpPr>
            <p:nvPr/>
          </p:nvGrpSpPr>
          <p:grpSpPr bwMode="auto">
            <a:xfrm>
              <a:off x="864" y="3744"/>
              <a:ext cx="2880" cy="288"/>
              <a:chOff x="864" y="1152"/>
              <a:chExt cx="2880" cy="288"/>
            </a:xfrm>
          </p:grpSpPr>
          <p:sp>
            <p:nvSpPr>
              <p:cNvPr id="7216" name="Rectangle 1356"/>
              <p:cNvSpPr>
                <a:spLocks noChangeArrowheads="1"/>
              </p:cNvSpPr>
              <p:nvPr/>
            </p:nvSpPr>
            <p:spPr bwMode="auto">
              <a:xfrm>
                <a:off x="86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17" name="Rectangle 1357"/>
              <p:cNvSpPr>
                <a:spLocks noChangeArrowheads="1"/>
              </p:cNvSpPr>
              <p:nvPr/>
            </p:nvSpPr>
            <p:spPr bwMode="auto">
              <a:xfrm>
                <a:off x="115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18" name="Rectangle 1358"/>
              <p:cNvSpPr>
                <a:spLocks noChangeArrowheads="1"/>
              </p:cNvSpPr>
              <p:nvPr/>
            </p:nvSpPr>
            <p:spPr bwMode="auto">
              <a:xfrm>
                <a:off x="144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19" name="Rectangle 1359"/>
              <p:cNvSpPr>
                <a:spLocks noChangeArrowheads="1"/>
              </p:cNvSpPr>
              <p:nvPr/>
            </p:nvSpPr>
            <p:spPr bwMode="auto">
              <a:xfrm>
                <a:off x="172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20" name="Rectangle 1360"/>
              <p:cNvSpPr>
                <a:spLocks noChangeArrowheads="1"/>
              </p:cNvSpPr>
              <p:nvPr/>
            </p:nvSpPr>
            <p:spPr bwMode="auto">
              <a:xfrm>
                <a:off x="201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21" name="Rectangle 1361"/>
              <p:cNvSpPr>
                <a:spLocks noChangeArrowheads="1"/>
              </p:cNvSpPr>
              <p:nvPr/>
            </p:nvSpPr>
            <p:spPr bwMode="auto">
              <a:xfrm>
                <a:off x="2304"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22" name="Rectangle 1362"/>
              <p:cNvSpPr>
                <a:spLocks noChangeArrowheads="1"/>
              </p:cNvSpPr>
              <p:nvPr/>
            </p:nvSpPr>
            <p:spPr bwMode="auto">
              <a:xfrm>
                <a:off x="2592"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23" name="Rectangle 1363"/>
              <p:cNvSpPr>
                <a:spLocks noChangeArrowheads="1"/>
              </p:cNvSpPr>
              <p:nvPr/>
            </p:nvSpPr>
            <p:spPr bwMode="auto">
              <a:xfrm>
                <a:off x="2880"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24" name="Rectangle 1364"/>
              <p:cNvSpPr>
                <a:spLocks noChangeArrowheads="1"/>
              </p:cNvSpPr>
              <p:nvPr/>
            </p:nvSpPr>
            <p:spPr bwMode="auto">
              <a:xfrm>
                <a:off x="3168"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sp>
            <p:nvSpPr>
              <p:cNvPr id="7225" name="Rectangle 1365"/>
              <p:cNvSpPr>
                <a:spLocks noChangeArrowheads="1"/>
              </p:cNvSpPr>
              <p:nvPr/>
            </p:nvSpPr>
            <p:spPr bwMode="auto">
              <a:xfrm>
                <a:off x="3456" y="1152"/>
                <a:ext cx="288" cy="288"/>
              </a:xfrm>
              <a:prstGeom prst="rect">
                <a:avLst/>
              </a:prstGeom>
              <a:solidFill>
                <a:srgbClr val="FF3300"/>
              </a:solidFill>
              <a:ln w="9525">
                <a:solidFill>
                  <a:schemeClr val="bg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latin typeface="Arial" panose="020B0604020202020204" pitchFamily="34" charset="0"/>
                </a:endParaRPr>
              </a:p>
            </p:txBody>
          </p:sp>
        </p:grpSp>
      </p:grpSp>
      <p:grpSp>
        <p:nvGrpSpPr>
          <p:cNvPr id="639" name="Group 1366"/>
          <p:cNvGrpSpPr>
            <a:grpSpLocks/>
          </p:cNvGrpSpPr>
          <p:nvPr/>
        </p:nvGrpSpPr>
        <p:grpSpPr bwMode="auto">
          <a:xfrm>
            <a:off x="1676401" y="1676401"/>
            <a:ext cx="1616075" cy="1184275"/>
            <a:chOff x="96" y="1152"/>
            <a:chExt cx="1018" cy="746"/>
          </a:xfrm>
        </p:grpSpPr>
        <p:sp>
          <p:nvSpPr>
            <p:cNvPr id="7202" name="Text Box 1367"/>
            <p:cNvSpPr txBox="1">
              <a:spLocks noChangeArrowheads="1"/>
            </p:cNvSpPr>
            <p:nvPr/>
          </p:nvSpPr>
          <p:spPr bwMode="auto">
            <a:xfrm>
              <a:off x="96" y="1152"/>
              <a:ext cx="72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u="sng"/>
                <a:t>Bài 1</a:t>
              </a:r>
              <a:r>
                <a:rPr lang="en-US" altLang="en-US" sz="2400" b="1"/>
                <a:t>: </a:t>
              </a:r>
            </a:p>
          </p:txBody>
        </p:sp>
        <p:sp>
          <p:nvSpPr>
            <p:cNvPr id="7203" name="Text Box 1368"/>
            <p:cNvSpPr txBox="1">
              <a:spLocks noChangeArrowheads="1"/>
            </p:cNvSpPr>
            <p:nvPr/>
          </p:nvSpPr>
          <p:spPr bwMode="auto">
            <a:xfrm>
              <a:off x="672" y="1296"/>
              <a:ext cx="240" cy="6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a:latin typeface="Arial" panose="020B0604020202020204" pitchFamily="34" charset="0"/>
                </a:rPr>
                <a:t>&gt;&lt;</a:t>
              </a:r>
            </a:p>
          </p:txBody>
        </p:sp>
        <p:sp>
          <p:nvSpPr>
            <p:cNvPr id="7204" name="Text Box 1369"/>
            <p:cNvSpPr txBox="1">
              <a:spLocks noChangeArrowheads="1"/>
            </p:cNvSpPr>
            <p:nvPr/>
          </p:nvSpPr>
          <p:spPr bwMode="auto">
            <a:xfrm>
              <a:off x="891" y="1440"/>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sz="2400">
                  <a:latin typeface="Arial" panose="020B0604020202020204" pitchFamily="34" charset="0"/>
                </a:rPr>
                <a:t>?</a:t>
              </a:r>
            </a:p>
          </p:txBody>
        </p:sp>
      </p:grpSp>
      <p:sp>
        <p:nvSpPr>
          <p:cNvPr id="1368" name="Text Box 1371"/>
          <p:cNvSpPr txBox="1">
            <a:spLocks noChangeArrowheads="1"/>
          </p:cNvSpPr>
          <p:nvPr/>
        </p:nvSpPr>
        <p:spPr bwMode="auto">
          <a:xfrm>
            <a:off x="8605838" y="2967038"/>
            <a:ext cx="1638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t>200…</a:t>
            </a:r>
            <a:r>
              <a:rPr lang="en-US" altLang="en-US" sz="2400"/>
              <a:t> </a:t>
            </a:r>
            <a:r>
              <a:rPr lang="en-US" altLang="en-US" sz="2400" b="1"/>
              <a:t>100</a:t>
            </a:r>
          </a:p>
        </p:txBody>
      </p:sp>
      <p:sp>
        <p:nvSpPr>
          <p:cNvPr id="1369" name="Rectangle 1368"/>
          <p:cNvSpPr/>
          <p:nvPr/>
        </p:nvSpPr>
        <p:spPr>
          <a:xfrm>
            <a:off x="8743950" y="4648200"/>
            <a:ext cx="1524000" cy="11049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01" name="TextBox 4"/>
          <p:cNvSpPr txBox="1">
            <a:spLocks noChangeArrowheads="1"/>
          </p:cNvSpPr>
          <p:nvPr/>
        </p:nvSpPr>
        <p:spPr bwMode="auto">
          <a:xfrm>
            <a:off x="2743200" y="1"/>
            <a:ext cx="708183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en-US" b="1" dirty="0" err="1">
                <a:cs typeface="Times New Roman" panose="02020603050405020304" pitchFamily="18" charset="0"/>
              </a:rPr>
              <a:t>Toán</a:t>
            </a:r>
            <a:endParaRPr lang="en-US" altLang="en-US" b="1" dirty="0">
              <a:cs typeface="Times New Roman" panose="02020603050405020304" pitchFamily="18" charset="0"/>
            </a:endParaRPr>
          </a:p>
          <a:p>
            <a:pPr algn="ctr" eaLnBrk="1" hangingPunct="1"/>
            <a:endParaRPr lang="en-US" altLang="en-US" b="1" dirty="0">
              <a:cs typeface="Times New Roman" panose="02020603050405020304" pitchFamily="18" charset="0"/>
            </a:endParaRPr>
          </a:p>
          <a:p>
            <a:pPr algn="ctr" eaLnBrk="1" hangingPunct="1"/>
            <a:r>
              <a:rPr lang="en-US" altLang="en-US" b="1" dirty="0">
                <a:solidFill>
                  <a:srgbClr val="FF0000"/>
                </a:solidFill>
                <a:cs typeface="Times New Roman" panose="02020603050405020304" pitchFamily="18" charset="0"/>
              </a:rPr>
              <a:t>SO SÁNH CÁC SỐ TRÒN TRĂM</a:t>
            </a:r>
          </a:p>
        </p:txBody>
      </p:sp>
    </p:spTree>
    <p:extLst>
      <p:ext uri="{BB962C8B-B14F-4D97-AF65-F5344CB8AC3E}">
        <p14:creationId xmlns:p14="http://schemas.microsoft.com/office/powerpoint/2010/main" val="1473006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500"/>
                                        <p:tgtEl>
                                          <p:spTgt spid="5"/>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amond(in)">
                                      <p:cBhvr>
                                        <p:cTn id="10" dur="500"/>
                                        <p:tgtEl>
                                          <p:spTgt spid="6"/>
                                        </p:tgtEl>
                                      </p:cBhvr>
                                    </p:animEffect>
                                  </p:childTnLst>
                                </p:cTn>
                              </p:par>
                              <p:par>
                                <p:cTn id="11" presetID="14" presetClass="entr" presetSubtype="10" fill="hold" nodeType="withEffect">
                                  <p:stCondLst>
                                    <p:cond delay="0"/>
                                  </p:stCondLst>
                                  <p:childTnLst>
                                    <p:set>
                                      <p:cBhvr>
                                        <p:cTn id="12" dur="1" fill="hold">
                                          <p:stCondLst>
                                            <p:cond delay="0"/>
                                          </p:stCondLst>
                                        </p:cTn>
                                        <p:tgtEl>
                                          <p:spTgt spid="1353"/>
                                        </p:tgtEl>
                                        <p:attrNameLst>
                                          <p:attrName>style.visibility</p:attrName>
                                        </p:attrNameLst>
                                      </p:cBhvr>
                                      <p:to>
                                        <p:strVal val="visible"/>
                                      </p:to>
                                    </p:set>
                                    <p:animEffect transition="in" filter="randombar(horizontal)">
                                      <p:cBhvr>
                                        <p:cTn id="13" dur="500"/>
                                        <p:tgtEl>
                                          <p:spTgt spid="1353"/>
                                        </p:tgtEl>
                                      </p:cBhvr>
                                    </p:animEffect>
                                  </p:childTnLst>
                                </p:cTn>
                              </p:par>
                              <p:par>
                                <p:cTn id="14" presetID="14" presetClass="entr" presetSubtype="10" fill="hold"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randombar(horizontal)">
                                      <p:cBhvr>
                                        <p:cTn id="16" dur="500"/>
                                        <p:tgtEl>
                                          <p:spTgt spid="29"/>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amond(in)">
                                      <p:cBhvr>
                                        <p:cTn id="19" dur="500"/>
                                        <p:tgtEl>
                                          <p:spTgt spid="7"/>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in)">
                                      <p:cBhvr>
                                        <p:cTn id="22" dur="500"/>
                                        <p:tgtEl>
                                          <p:spTgt spid="8"/>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amond(in)">
                                      <p:cBhvr>
                                        <p:cTn id="25" dur="500"/>
                                        <p:tgtEl>
                                          <p:spTgt spid="9"/>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amond(in)">
                                      <p:cBhvr>
                                        <p:cTn id="28" dur="500"/>
                                        <p:tgtEl>
                                          <p:spTgt spid="10"/>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amond(in)">
                                      <p:cBhvr>
                                        <p:cTn id="31" dur="500"/>
                                        <p:tgtEl>
                                          <p:spTgt spid="11"/>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amond(in)">
                                      <p:cBhvr>
                                        <p:cTn id="34" dur="500"/>
                                        <p:tgtEl>
                                          <p:spTgt spid="12"/>
                                        </p:tgtEl>
                                      </p:cBhvr>
                                    </p:animEffect>
                                  </p:childTnLst>
                                </p:cTn>
                              </p:par>
                              <p:par>
                                <p:cTn id="35" presetID="8" presetClass="entr" presetSubtype="16"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diamond(in)">
                                      <p:cBhvr>
                                        <p:cTn id="37" dur="500"/>
                                        <p:tgtEl>
                                          <p:spTgt spid="16"/>
                                        </p:tgtEl>
                                      </p:cBhvr>
                                    </p:animEffect>
                                  </p:childTnLst>
                                </p:cTn>
                              </p:par>
                              <p:par>
                                <p:cTn id="38" presetID="8" presetClass="entr" presetSubtype="16" fill="hold" nodeType="with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diamond(in)">
                                      <p:cBhvr>
                                        <p:cTn id="40" dur="500"/>
                                        <p:tgtEl>
                                          <p:spTgt spid="3"/>
                                        </p:tgtEl>
                                      </p:cBhvr>
                                    </p:animEffect>
                                  </p:childTnLst>
                                </p:cTn>
                              </p:par>
                              <p:par>
                                <p:cTn id="41" presetID="8" presetClass="entr" presetSubtype="16" fill="hold" nodeType="withEffect">
                                  <p:stCondLst>
                                    <p:cond delay="0"/>
                                  </p:stCondLst>
                                  <p:childTnLst>
                                    <p:set>
                                      <p:cBhvr>
                                        <p:cTn id="42" dur="1" fill="hold">
                                          <p:stCondLst>
                                            <p:cond delay="0"/>
                                          </p:stCondLst>
                                        </p:cTn>
                                        <p:tgtEl>
                                          <p:spTgt spid="1365"/>
                                        </p:tgtEl>
                                        <p:attrNameLst>
                                          <p:attrName>style.visibility</p:attrName>
                                        </p:attrNameLst>
                                      </p:cBhvr>
                                      <p:to>
                                        <p:strVal val="visible"/>
                                      </p:to>
                                    </p:set>
                                    <p:animEffect transition="in" filter="diamond(in)">
                                      <p:cBhvr>
                                        <p:cTn id="43" dur="500"/>
                                        <p:tgtEl>
                                          <p:spTgt spid="1365"/>
                                        </p:tgtEl>
                                      </p:cBhvr>
                                    </p:animEffect>
                                  </p:childTnLst>
                                </p:cTn>
                              </p:par>
                              <p:par>
                                <p:cTn id="44" presetID="8" presetClass="entr" presetSubtype="16" fill="hold" nodeType="withEffect">
                                  <p:stCondLst>
                                    <p:cond delay="0"/>
                                  </p:stCondLst>
                                  <p:childTnLst>
                                    <p:set>
                                      <p:cBhvr>
                                        <p:cTn id="45" dur="1" fill="hold">
                                          <p:stCondLst>
                                            <p:cond delay="0"/>
                                          </p:stCondLst>
                                        </p:cTn>
                                        <p:tgtEl>
                                          <p:spTgt spid="145"/>
                                        </p:tgtEl>
                                        <p:attrNameLst>
                                          <p:attrName>style.visibility</p:attrName>
                                        </p:attrNameLst>
                                      </p:cBhvr>
                                      <p:to>
                                        <p:strVal val="visible"/>
                                      </p:to>
                                    </p:set>
                                    <p:animEffect transition="in" filter="diamond(in)">
                                      <p:cBhvr>
                                        <p:cTn id="46" dur="500"/>
                                        <p:tgtEl>
                                          <p:spTgt spid="145"/>
                                        </p:tgtEl>
                                      </p:cBhvr>
                                    </p:animEffect>
                                  </p:childTnLst>
                                </p:cTn>
                              </p:par>
                              <p:par>
                                <p:cTn id="47" presetID="8" presetClass="entr" presetSubtype="16" fill="hold" nodeType="withEffect">
                                  <p:stCondLst>
                                    <p:cond delay="0"/>
                                  </p:stCondLst>
                                  <p:childTnLst>
                                    <p:set>
                                      <p:cBhvr>
                                        <p:cTn id="48" dur="1" fill="hold">
                                          <p:stCondLst>
                                            <p:cond delay="0"/>
                                          </p:stCondLst>
                                        </p:cTn>
                                        <p:tgtEl>
                                          <p:spTgt spid="267"/>
                                        </p:tgtEl>
                                        <p:attrNameLst>
                                          <p:attrName>style.visibility</p:attrName>
                                        </p:attrNameLst>
                                      </p:cBhvr>
                                      <p:to>
                                        <p:strVal val="visible"/>
                                      </p:to>
                                    </p:set>
                                    <p:animEffect transition="in" filter="diamond(in)">
                                      <p:cBhvr>
                                        <p:cTn id="49" dur="500"/>
                                        <p:tgtEl>
                                          <p:spTgt spid="267"/>
                                        </p:tgtEl>
                                      </p:cBhvr>
                                    </p:animEffect>
                                  </p:childTnLst>
                                </p:cTn>
                              </p:par>
                              <p:par>
                                <p:cTn id="50" presetID="8" presetClass="entr" presetSubtype="16" fill="hold" nodeType="withEffect">
                                  <p:stCondLst>
                                    <p:cond delay="0"/>
                                  </p:stCondLst>
                                  <p:childTnLst>
                                    <p:set>
                                      <p:cBhvr>
                                        <p:cTn id="51" dur="1" fill="hold">
                                          <p:stCondLst>
                                            <p:cond delay="0"/>
                                          </p:stCondLst>
                                        </p:cTn>
                                        <p:tgtEl>
                                          <p:spTgt spid="390"/>
                                        </p:tgtEl>
                                        <p:attrNameLst>
                                          <p:attrName>style.visibility</p:attrName>
                                        </p:attrNameLst>
                                      </p:cBhvr>
                                      <p:to>
                                        <p:strVal val="visible"/>
                                      </p:to>
                                    </p:set>
                                    <p:animEffect transition="in" filter="diamond(in)">
                                      <p:cBhvr>
                                        <p:cTn id="52" dur="500"/>
                                        <p:tgtEl>
                                          <p:spTgt spid="390"/>
                                        </p:tgtEl>
                                      </p:cBhvr>
                                    </p:animEffect>
                                  </p:childTnLst>
                                </p:cTn>
                              </p:par>
                              <p:par>
                                <p:cTn id="53" presetID="8" presetClass="entr" presetSubtype="16" fill="hold" nodeType="withEffect">
                                  <p:stCondLst>
                                    <p:cond delay="0"/>
                                  </p:stCondLst>
                                  <p:childTnLst>
                                    <p:set>
                                      <p:cBhvr>
                                        <p:cTn id="54" dur="1" fill="hold">
                                          <p:stCondLst>
                                            <p:cond delay="0"/>
                                          </p:stCondLst>
                                        </p:cTn>
                                        <p:tgtEl>
                                          <p:spTgt spid="512"/>
                                        </p:tgtEl>
                                        <p:attrNameLst>
                                          <p:attrName>style.visibility</p:attrName>
                                        </p:attrNameLst>
                                      </p:cBhvr>
                                      <p:to>
                                        <p:strVal val="visible"/>
                                      </p:to>
                                    </p:set>
                                    <p:animEffect transition="in" filter="diamond(in)">
                                      <p:cBhvr>
                                        <p:cTn id="55" dur="500"/>
                                        <p:tgtEl>
                                          <p:spTgt spid="512"/>
                                        </p:tgtEl>
                                      </p:cBhvr>
                                    </p:animEffect>
                                  </p:childTnLst>
                                </p:cTn>
                              </p:par>
                              <p:par>
                                <p:cTn id="56" presetID="8" presetClass="entr" presetSubtype="16" fill="hold" nodeType="withEffect">
                                  <p:stCondLst>
                                    <p:cond delay="0"/>
                                  </p:stCondLst>
                                  <p:childTnLst>
                                    <p:set>
                                      <p:cBhvr>
                                        <p:cTn id="57" dur="1" fill="hold">
                                          <p:stCondLst>
                                            <p:cond delay="0"/>
                                          </p:stCondLst>
                                        </p:cTn>
                                        <p:tgtEl>
                                          <p:spTgt spid="7171"/>
                                        </p:tgtEl>
                                        <p:attrNameLst>
                                          <p:attrName>style.visibility</p:attrName>
                                        </p:attrNameLst>
                                      </p:cBhvr>
                                      <p:to>
                                        <p:strVal val="visible"/>
                                      </p:to>
                                    </p:set>
                                    <p:animEffect transition="in" filter="diamond(in)">
                                      <p:cBhvr>
                                        <p:cTn id="58" dur="500"/>
                                        <p:tgtEl>
                                          <p:spTgt spid="7171"/>
                                        </p:tgtEl>
                                      </p:cBhvr>
                                    </p:animEffect>
                                  </p:childTnLst>
                                </p:cTn>
                              </p:par>
                              <p:par>
                                <p:cTn id="59" presetID="8" presetClass="entr" presetSubtype="16" fill="hold" nodeType="withEffect">
                                  <p:stCondLst>
                                    <p:cond delay="0"/>
                                  </p:stCondLst>
                                  <p:childTnLst>
                                    <p:set>
                                      <p:cBhvr>
                                        <p:cTn id="60" dur="1" fill="hold">
                                          <p:stCondLst>
                                            <p:cond delay="0"/>
                                          </p:stCondLst>
                                        </p:cTn>
                                        <p:tgtEl>
                                          <p:spTgt spid="7183"/>
                                        </p:tgtEl>
                                        <p:attrNameLst>
                                          <p:attrName>style.visibility</p:attrName>
                                        </p:attrNameLst>
                                      </p:cBhvr>
                                      <p:to>
                                        <p:strVal val="visible"/>
                                      </p:to>
                                    </p:set>
                                    <p:animEffect transition="in" filter="diamond(in)">
                                      <p:cBhvr>
                                        <p:cTn id="61" dur="500"/>
                                        <p:tgtEl>
                                          <p:spTgt spid="7183"/>
                                        </p:tgtEl>
                                      </p:cBhvr>
                                    </p:animEffect>
                                  </p:childTnLst>
                                </p:cTn>
                              </p:par>
                              <p:par>
                                <p:cTn id="62" presetID="8" presetClass="entr" presetSubtype="16" fill="hold" nodeType="withEffect">
                                  <p:stCondLst>
                                    <p:cond delay="0"/>
                                  </p:stCondLst>
                                  <p:childTnLst>
                                    <p:set>
                                      <p:cBhvr>
                                        <p:cTn id="63" dur="1" fill="hold">
                                          <p:stCondLst>
                                            <p:cond delay="0"/>
                                          </p:stCondLst>
                                        </p:cTn>
                                        <p:tgtEl>
                                          <p:spTgt spid="7195"/>
                                        </p:tgtEl>
                                        <p:attrNameLst>
                                          <p:attrName>style.visibility</p:attrName>
                                        </p:attrNameLst>
                                      </p:cBhvr>
                                      <p:to>
                                        <p:strVal val="visible"/>
                                      </p:to>
                                    </p:set>
                                    <p:animEffect transition="in" filter="diamond(in)">
                                      <p:cBhvr>
                                        <p:cTn id="64" dur="500"/>
                                        <p:tgtEl>
                                          <p:spTgt spid="7195"/>
                                        </p:tgtEl>
                                      </p:cBhvr>
                                    </p:animEffect>
                                  </p:childTnLst>
                                </p:cTn>
                              </p:par>
                              <p:par>
                                <p:cTn id="65" presetID="8" presetClass="entr" presetSubtype="16" fill="hold" nodeType="withEffect">
                                  <p:stCondLst>
                                    <p:cond delay="0"/>
                                  </p:stCondLst>
                                  <p:childTnLst>
                                    <p:set>
                                      <p:cBhvr>
                                        <p:cTn id="66" dur="1" fill="hold">
                                          <p:stCondLst>
                                            <p:cond delay="0"/>
                                          </p:stCondLst>
                                        </p:cTn>
                                        <p:tgtEl>
                                          <p:spTgt spid="639"/>
                                        </p:tgtEl>
                                        <p:attrNameLst>
                                          <p:attrName>style.visibility</p:attrName>
                                        </p:attrNameLst>
                                      </p:cBhvr>
                                      <p:to>
                                        <p:strVal val="visible"/>
                                      </p:to>
                                    </p:set>
                                    <p:animEffect transition="in" filter="diamond(in)">
                                      <p:cBhvr>
                                        <p:cTn id="67" dur="500"/>
                                        <p:tgtEl>
                                          <p:spTgt spid="639"/>
                                        </p:tgtEl>
                                      </p:cBhvr>
                                    </p:animEffect>
                                  </p:childTnLst>
                                </p:cTn>
                              </p:par>
                              <p:par>
                                <p:cTn id="68" presetID="8" presetClass="entr" presetSubtype="16" fill="hold" grpId="0" nodeType="withEffect">
                                  <p:stCondLst>
                                    <p:cond delay="0"/>
                                  </p:stCondLst>
                                  <p:childTnLst>
                                    <p:set>
                                      <p:cBhvr>
                                        <p:cTn id="69" dur="1" fill="hold">
                                          <p:stCondLst>
                                            <p:cond delay="0"/>
                                          </p:stCondLst>
                                        </p:cTn>
                                        <p:tgtEl>
                                          <p:spTgt spid="1368"/>
                                        </p:tgtEl>
                                        <p:attrNameLst>
                                          <p:attrName>style.visibility</p:attrName>
                                        </p:attrNameLst>
                                      </p:cBhvr>
                                      <p:to>
                                        <p:strVal val="visible"/>
                                      </p:to>
                                    </p:set>
                                    <p:animEffect transition="in" filter="diamond(in)">
                                      <p:cBhvr>
                                        <p:cTn id="70" dur="500"/>
                                        <p:tgtEl>
                                          <p:spTgt spid="1368"/>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1369"/>
                                        </p:tgtEl>
                                        <p:attrNameLst>
                                          <p:attrName>style.visibility</p:attrName>
                                        </p:attrNameLst>
                                      </p:cBhvr>
                                      <p:to>
                                        <p:strVal val="visible"/>
                                      </p:to>
                                    </p:set>
                                    <p:animEffect transition="in" filter="wipe(up)">
                                      <p:cBhvr>
                                        <p:cTn id="73" dur="500"/>
                                        <p:tgtEl>
                                          <p:spTgt spid="1369"/>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
                                        </p:tgtEl>
                                        <p:attrNameLst>
                                          <p:attrName>style.visibility</p:attrName>
                                        </p:attrNameLst>
                                      </p:cBhvr>
                                      <p:to>
                                        <p:strVal val="visible"/>
                                      </p:to>
                                    </p:set>
                                    <p:animEffect transition="in" filter="wipe(down)">
                                      <p:cBhvr>
                                        <p:cTn id="76" dur="500"/>
                                        <p:tgtEl>
                                          <p:spTgt spid="2"/>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4" presetClass="entr" presetSubtype="10"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randombar(horizontal)">
                                      <p:cBhvr>
                                        <p:cTn id="81" dur="500"/>
                                        <p:tgtEl>
                                          <p:spTgt spid="18"/>
                                        </p:tgtEl>
                                      </p:cBhvr>
                                    </p:animEffect>
                                  </p:childTnLst>
                                </p:cTn>
                              </p:par>
                              <p:par>
                                <p:cTn id="82" presetID="8" presetClass="entr" presetSubtype="16" fill="hold" grpId="0" nodeType="withEffect">
                                  <p:stCondLst>
                                    <p:cond delay="0"/>
                                  </p:stCondLst>
                                  <p:childTnLst>
                                    <p:set>
                                      <p:cBhvr>
                                        <p:cTn id="83" dur="1" fill="hold">
                                          <p:stCondLst>
                                            <p:cond delay="0"/>
                                          </p:stCondLst>
                                        </p:cTn>
                                        <p:tgtEl>
                                          <p:spTgt spid="387"/>
                                        </p:tgtEl>
                                        <p:attrNameLst>
                                          <p:attrName>style.visibility</p:attrName>
                                        </p:attrNameLst>
                                      </p:cBhvr>
                                      <p:to>
                                        <p:strVal val="visible"/>
                                      </p:to>
                                    </p:set>
                                    <p:animEffect transition="in" filter="diamond(in)">
                                      <p:cBhvr>
                                        <p:cTn id="84" dur="500"/>
                                        <p:tgtEl>
                                          <p:spTgt spid="387"/>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4" presetClass="entr" presetSubtype="10" fill="hold" grpId="0" nodeType="clickEffect">
                                  <p:stCondLst>
                                    <p:cond delay="0"/>
                                  </p:stCondLst>
                                  <p:childTnLst>
                                    <p:set>
                                      <p:cBhvr>
                                        <p:cTn id="88" dur="1" fill="hold">
                                          <p:stCondLst>
                                            <p:cond delay="0"/>
                                          </p:stCondLst>
                                        </p:cTn>
                                        <p:tgtEl>
                                          <p:spTgt spid="15"/>
                                        </p:tgtEl>
                                        <p:attrNameLst>
                                          <p:attrName>style.visibility</p:attrName>
                                        </p:attrNameLst>
                                      </p:cBhvr>
                                      <p:to>
                                        <p:strVal val="visible"/>
                                      </p:to>
                                    </p:set>
                                    <p:animEffect transition="in" filter="randombar(horizontal)">
                                      <p:cBhvr>
                                        <p:cTn id="89" dur="500"/>
                                        <p:tgtEl>
                                          <p:spTgt spid="15"/>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14"/>
                                        </p:tgtEl>
                                        <p:attrNameLst>
                                          <p:attrName>style.visibility</p:attrName>
                                        </p:attrNameLst>
                                      </p:cBhvr>
                                      <p:to>
                                        <p:strVal val="visible"/>
                                      </p:to>
                                    </p:set>
                                    <p:anim calcmode="lin" valueType="num">
                                      <p:cBhvr additive="base">
                                        <p:cTn id="94" dur="500" fill="hold"/>
                                        <p:tgtEl>
                                          <p:spTgt spid="14"/>
                                        </p:tgtEl>
                                        <p:attrNameLst>
                                          <p:attrName>ppt_x</p:attrName>
                                        </p:attrNameLst>
                                      </p:cBhvr>
                                      <p:tavLst>
                                        <p:tav tm="0">
                                          <p:val>
                                            <p:strVal val="#ppt_x"/>
                                          </p:val>
                                        </p:tav>
                                        <p:tav tm="100000">
                                          <p:val>
                                            <p:strVal val="#ppt_x"/>
                                          </p:val>
                                        </p:tav>
                                      </p:tavLst>
                                    </p:anim>
                                    <p:anim calcmode="lin" valueType="num">
                                      <p:cBhvr additive="base">
                                        <p:cTn id="95" dur="500" fill="hold"/>
                                        <p:tgtEl>
                                          <p:spTgt spid="14"/>
                                        </p:tgtEl>
                                        <p:attrNameLst>
                                          <p:attrName>ppt_y</p:attrName>
                                        </p:attrNameLst>
                                      </p:cBhvr>
                                      <p:tavLst>
                                        <p:tav tm="0">
                                          <p:val>
                                            <p:strVal val="1+#ppt_h/2"/>
                                          </p:val>
                                        </p:tav>
                                        <p:tav tm="100000">
                                          <p:val>
                                            <p:strVal val="#ppt_y"/>
                                          </p:val>
                                        </p:tav>
                                      </p:tavLst>
                                    </p:anim>
                                  </p:childTnLst>
                                </p:cTn>
                              </p:par>
                              <p:par>
                                <p:cTn id="96" presetID="14" presetClass="entr" presetSubtype="10" fill="hold" grpId="0" nodeType="withEffect">
                                  <p:stCondLst>
                                    <p:cond delay="0"/>
                                  </p:stCondLst>
                                  <p:childTnLst>
                                    <p:set>
                                      <p:cBhvr>
                                        <p:cTn id="97" dur="1" fill="hold">
                                          <p:stCondLst>
                                            <p:cond delay="0"/>
                                          </p:stCondLst>
                                        </p:cTn>
                                        <p:tgtEl>
                                          <p:spTgt spid="13"/>
                                        </p:tgtEl>
                                        <p:attrNameLst>
                                          <p:attrName>style.visibility</p:attrName>
                                        </p:attrNameLst>
                                      </p:cBhvr>
                                      <p:to>
                                        <p:strVal val="visible"/>
                                      </p:to>
                                    </p:set>
                                    <p:animEffect transition="in" filter="randombar(horizontal)">
                                      <p:cBhvr>
                                        <p:cTn id="98" dur="500"/>
                                        <p:tgtEl>
                                          <p:spTgt spid="13"/>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4" presetClass="entr" presetSubtype="10" fill="hold" grpId="0" nodeType="clickEffect">
                                  <p:stCondLst>
                                    <p:cond delay="0"/>
                                  </p:stCondLst>
                                  <p:childTnLst>
                                    <p:set>
                                      <p:cBhvr>
                                        <p:cTn id="102" dur="1" fill="hold">
                                          <p:stCondLst>
                                            <p:cond delay="0"/>
                                          </p:stCondLst>
                                        </p:cTn>
                                        <p:tgtEl>
                                          <p:spTgt spid="17"/>
                                        </p:tgtEl>
                                        <p:attrNameLst>
                                          <p:attrName>style.visibility</p:attrName>
                                        </p:attrNameLst>
                                      </p:cBhvr>
                                      <p:to>
                                        <p:strVal val="visible"/>
                                      </p:to>
                                    </p:set>
                                    <p:animEffect transition="in" filter="randombar(horizontal)">
                                      <p:cBhvr>
                                        <p:cTn id="10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p:bldP spid="10" grpId="0"/>
      <p:bldP spid="11" grpId="0"/>
      <p:bldP spid="12" grpId="0"/>
      <p:bldP spid="13" grpId="0"/>
      <p:bldP spid="14" grpId="0"/>
      <p:bldP spid="15" grpId="0"/>
      <p:bldP spid="16" grpId="0"/>
      <p:bldP spid="17" grpId="0"/>
      <p:bldP spid="18" grpId="0"/>
      <p:bldP spid="387" grpId="0"/>
      <p:bldP spid="1368" grpId="0"/>
      <p:bldP spid="136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9"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61913"/>
            <a:ext cx="914400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Box 4"/>
          <p:cNvSpPr txBox="1">
            <a:spLocks noChangeArrowheads="1"/>
          </p:cNvSpPr>
          <p:nvPr/>
        </p:nvSpPr>
        <p:spPr bwMode="auto">
          <a:xfrm>
            <a:off x="2743200" y="188914"/>
            <a:ext cx="708183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en-US" b="1" dirty="0" err="1">
                <a:cs typeface="Times New Roman" panose="02020603050405020304" pitchFamily="18" charset="0"/>
              </a:rPr>
              <a:t>Toán</a:t>
            </a:r>
            <a:endParaRPr lang="en-US" altLang="en-US" b="1" dirty="0">
              <a:cs typeface="Times New Roman" panose="02020603050405020304" pitchFamily="18" charset="0"/>
            </a:endParaRPr>
          </a:p>
          <a:p>
            <a:pPr algn="ctr" eaLnBrk="1" hangingPunct="1"/>
            <a:endParaRPr lang="en-US" altLang="en-US" b="1" dirty="0">
              <a:cs typeface="Times New Roman" panose="02020603050405020304" pitchFamily="18" charset="0"/>
            </a:endParaRPr>
          </a:p>
          <a:p>
            <a:pPr algn="ctr" eaLnBrk="1" hangingPunct="1"/>
            <a:r>
              <a:rPr lang="en-US" altLang="en-US" sz="2400" b="1" dirty="0">
                <a:solidFill>
                  <a:srgbClr val="FF0000"/>
                </a:solidFill>
                <a:cs typeface="Times New Roman" panose="02020603050405020304" pitchFamily="18" charset="0"/>
              </a:rPr>
              <a:t>SO SÁNH CÁC SỐ TRÒN TRĂM</a:t>
            </a:r>
          </a:p>
        </p:txBody>
      </p:sp>
      <p:sp>
        <p:nvSpPr>
          <p:cNvPr id="8196" name="Oval 6"/>
          <p:cNvSpPr>
            <a:spLocks noChangeArrowheads="1"/>
          </p:cNvSpPr>
          <p:nvPr/>
        </p:nvSpPr>
        <p:spPr bwMode="auto">
          <a:xfrm>
            <a:off x="2133600" y="2514600"/>
            <a:ext cx="1066800" cy="457200"/>
          </a:xfrm>
          <a:prstGeom prst="ellipse">
            <a:avLst/>
          </a:prstGeom>
          <a:solidFill>
            <a:schemeClr val="hlink"/>
          </a:solidFill>
          <a:ln w="9525">
            <a:solidFill>
              <a:schemeClr val="tx1"/>
            </a:solidFill>
            <a:round/>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a:r>
              <a:rPr lang="en-US" altLang="en-US" sz="2400" b="1">
                <a:solidFill>
                  <a:schemeClr val="bg1"/>
                </a:solidFill>
              </a:rPr>
              <a:t>Bài 2</a:t>
            </a:r>
          </a:p>
        </p:txBody>
      </p:sp>
      <p:sp>
        <p:nvSpPr>
          <p:cNvPr id="8197" name="Rectangle 7"/>
          <p:cNvSpPr>
            <a:spLocks noChangeArrowheads="1"/>
          </p:cNvSpPr>
          <p:nvPr/>
        </p:nvSpPr>
        <p:spPr bwMode="auto">
          <a:xfrm>
            <a:off x="3543301" y="2657475"/>
            <a:ext cx="466725" cy="990600"/>
          </a:xfrm>
          <a:prstGeom prst="rect">
            <a:avLst/>
          </a:prstGeom>
          <a:solidFill>
            <a:schemeClr val="hlink"/>
          </a:solidFill>
          <a:ln w="9525">
            <a:solidFill>
              <a:schemeClr val="tx1"/>
            </a:solidFill>
            <a:miter lim="800000"/>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a:r>
              <a:rPr lang="en-US" altLang="en-US" sz="2400" b="1">
                <a:solidFill>
                  <a:schemeClr val="bg1"/>
                </a:solidFill>
              </a:rPr>
              <a:t>&gt;</a:t>
            </a:r>
          </a:p>
          <a:p>
            <a:pPr algn="ctr"/>
            <a:r>
              <a:rPr lang="en-US" altLang="en-US" sz="2400" b="1">
                <a:solidFill>
                  <a:schemeClr val="bg1"/>
                </a:solidFill>
              </a:rPr>
              <a:t>&lt;</a:t>
            </a:r>
          </a:p>
          <a:p>
            <a:pPr algn="ctr"/>
            <a:r>
              <a:rPr lang="en-US" altLang="en-US" sz="2400" b="1">
                <a:solidFill>
                  <a:schemeClr val="bg1"/>
                </a:solidFill>
              </a:rPr>
              <a:t>=</a:t>
            </a:r>
          </a:p>
        </p:txBody>
      </p:sp>
      <p:sp>
        <p:nvSpPr>
          <p:cNvPr id="8198" name="Text Box 8"/>
          <p:cNvSpPr txBox="1">
            <a:spLocks noChangeArrowheads="1"/>
          </p:cNvSpPr>
          <p:nvPr/>
        </p:nvSpPr>
        <p:spPr bwMode="auto">
          <a:xfrm>
            <a:off x="3965576" y="2787650"/>
            <a:ext cx="4603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3200" b="1">
                <a:solidFill>
                  <a:schemeClr val="hlink"/>
                </a:solidFill>
              </a:rPr>
              <a:t>?</a:t>
            </a:r>
          </a:p>
        </p:txBody>
      </p:sp>
      <p:sp>
        <p:nvSpPr>
          <p:cNvPr id="8199" name="Text Box 9"/>
          <p:cNvSpPr txBox="1">
            <a:spLocks noChangeArrowheads="1"/>
          </p:cNvSpPr>
          <p:nvPr/>
        </p:nvSpPr>
        <p:spPr bwMode="auto">
          <a:xfrm>
            <a:off x="4502150" y="2657475"/>
            <a:ext cx="1828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400" b="1">
                <a:solidFill>
                  <a:schemeClr val="accent2"/>
                </a:solidFill>
              </a:rPr>
              <a:t>100 … 200</a:t>
            </a:r>
          </a:p>
          <a:p>
            <a:pPr>
              <a:spcBef>
                <a:spcPct val="50000"/>
              </a:spcBef>
            </a:pPr>
            <a:r>
              <a:rPr lang="en-US" altLang="en-US" sz="2400" b="1">
                <a:solidFill>
                  <a:schemeClr val="accent2"/>
                </a:solidFill>
              </a:rPr>
              <a:t>300 … 200</a:t>
            </a:r>
          </a:p>
          <a:p>
            <a:pPr>
              <a:spcBef>
                <a:spcPct val="50000"/>
              </a:spcBef>
            </a:pPr>
            <a:r>
              <a:rPr lang="en-US" altLang="en-US" sz="2400" b="1">
                <a:solidFill>
                  <a:schemeClr val="accent2"/>
                </a:solidFill>
              </a:rPr>
              <a:t>500 … 400</a:t>
            </a:r>
          </a:p>
          <a:p>
            <a:pPr>
              <a:spcBef>
                <a:spcPct val="50000"/>
              </a:spcBef>
            </a:pPr>
            <a:r>
              <a:rPr lang="en-US" altLang="en-US" sz="2400" b="1">
                <a:solidFill>
                  <a:schemeClr val="accent2"/>
                </a:solidFill>
              </a:rPr>
              <a:t>700 … 900</a:t>
            </a:r>
          </a:p>
          <a:p>
            <a:pPr>
              <a:spcBef>
                <a:spcPct val="50000"/>
              </a:spcBef>
            </a:pPr>
            <a:r>
              <a:rPr lang="en-US" altLang="en-US" sz="2400" b="1">
                <a:solidFill>
                  <a:schemeClr val="accent2"/>
                </a:solidFill>
              </a:rPr>
              <a:t>500 … 500</a:t>
            </a:r>
          </a:p>
        </p:txBody>
      </p:sp>
      <p:sp>
        <p:nvSpPr>
          <p:cNvPr id="8200" name="Text Box 10"/>
          <p:cNvSpPr txBox="1">
            <a:spLocks noChangeArrowheads="1"/>
          </p:cNvSpPr>
          <p:nvPr/>
        </p:nvSpPr>
        <p:spPr bwMode="auto">
          <a:xfrm>
            <a:off x="7092950" y="2638425"/>
            <a:ext cx="19812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400" b="1">
                <a:solidFill>
                  <a:schemeClr val="accent2"/>
                </a:solidFill>
              </a:rPr>
              <a:t>400 … 300</a:t>
            </a:r>
          </a:p>
          <a:p>
            <a:pPr>
              <a:spcBef>
                <a:spcPct val="50000"/>
              </a:spcBef>
            </a:pPr>
            <a:r>
              <a:rPr lang="en-US" altLang="en-US" sz="2400" b="1">
                <a:solidFill>
                  <a:schemeClr val="accent2"/>
                </a:solidFill>
              </a:rPr>
              <a:t>700 … 800</a:t>
            </a:r>
          </a:p>
          <a:p>
            <a:pPr>
              <a:spcBef>
                <a:spcPct val="50000"/>
              </a:spcBef>
            </a:pPr>
            <a:r>
              <a:rPr lang="en-US" altLang="en-US" sz="2400" b="1">
                <a:solidFill>
                  <a:schemeClr val="accent2"/>
                </a:solidFill>
              </a:rPr>
              <a:t>900 … 900</a:t>
            </a:r>
          </a:p>
          <a:p>
            <a:pPr>
              <a:spcBef>
                <a:spcPct val="50000"/>
              </a:spcBef>
            </a:pPr>
            <a:r>
              <a:rPr lang="en-US" altLang="en-US" sz="2400" b="1">
                <a:solidFill>
                  <a:schemeClr val="accent2"/>
                </a:solidFill>
              </a:rPr>
              <a:t>600 … 500</a:t>
            </a:r>
          </a:p>
          <a:p>
            <a:pPr>
              <a:spcBef>
                <a:spcPct val="50000"/>
              </a:spcBef>
            </a:pPr>
            <a:r>
              <a:rPr lang="en-US" altLang="en-US" sz="2400" b="1">
                <a:solidFill>
                  <a:schemeClr val="accent2"/>
                </a:solidFill>
              </a:rPr>
              <a:t>900 … 1000</a:t>
            </a:r>
          </a:p>
        </p:txBody>
      </p:sp>
      <p:sp>
        <p:nvSpPr>
          <p:cNvPr id="22" name="Text Box 11"/>
          <p:cNvSpPr txBox="1">
            <a:spLocks noChangeArrowheads="1"/>
          </p:cNvSpPr>
          <p:nvPr/>
        </p:nvSpPr>
        <p:spPr bwMode="auto">
          <a:xfrm>
            <a:off x="5111750" y="2595563"/>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b="1">
                <a:solidFill>
                  <a:srgbClr val="CC3300"/>
                </a:solidFill>
              </a:rPr>
              <a:t>&lt;</a:t>
            </a:r>
          </a:p>
        </p:txBody>
      </p:sp>
      <p:sp>
        <p:nvSpPr>
          <p:cNvPr id="23" name="Text Box 12"/>
          <p:cNvSpPr txBox="1">
            <a:spLocks noChangeArrowheads="1"/>
          </p:cNvSpPr>
          <p:nvPr/>
        </p:nvSpPr>
        <p:spPr bwMode="auto">
          <a:xfrm>
            <a:off x="5168900" y="3148013"/>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b="1">
                <a:solidFill>
                  <a:srgbClr val="CC3300"/>
                </a:solidFill>
              </a:rPr>
              <a:t>&gt;</a:t>
            </a:r>
          </a:p>
        </p:txBody>
      </p:sp>
      <p:sp>
        <p:nvSpPr>
          <p:cNvPr id="24" name="Text Box 13"/>
          <p:cNvSpPr txBox="1">
            <a:spLocks noChangeArrowheads="1"/>
          </p:cNvSpPr>
          <p:nvPr/>
        </p:nvSpPr>
        <p:spPr bwMode="auto">
          <a:xfrm>
            <a:off x="5140325" y="4814888"/>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b="1">
                <a:solidFill>
                  <a:srgbClr val="CC3300"/>
                </a:solidFill>
              </a:rPr>
              <a:t>=</a:t>
            </a:r>
          </a:p>
        </p:txBody>
      </p:sp>
      <p:sp>
        <p:nvSpPr>
          <p:cNvPr id="25" name="Text Box 14"/>
          <p:cNvSpPr txBox="1">
            <a:spLocks noChangeArrowheads="1"/>
          </p:cNvSpPr>
          <p:nvPr/>
        </p:nvSpPr>
        <p:spPr bwMode="auto">
          <a:xfrm>
            <a:off x="7788275" y="2566988"/>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b="1">
                <a:solidFill>
                  <a:srgbClr val="CC3300"/>
                </a:solidFill>
              </a:rPr>
              <a:t>&gt;</a:t>
            </a:r>
          </a:p>
        </p:txBody>
      </p:sp>
      <p:sp>
        <p:nvSpPr>
          <p:cNvPr id="26" name="Text Box 15"/>
          <p:cNvSpPr txBox="1">
            <a:spLocks noChangeArrowheads="1"/>
          </p:cNvSpPr>
          <p:nvPr/>
        </p:nvSpPr>
        <p:spPr bwMode="auto">
          <a:xfrm>
            <a:off x="5168900" y="3695701"/>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b="1">
                <a:solidFill>
                  <a:srgbClr val="CC3300"/>
                </a:solidFill>
              </a:rPr>
              <a:t>&gt;</a:t>
            </a:r>
          </a:p>
        </p:txBody>
      </p:sp>
      <p:sp>
        <p:nvSpPr>
          <p:cNvPr id="27" name="Text Box 16"/>
          <p:cNvSpPr txBox="1">
            <a:spLocks noChangeArrowheads="1"/>
          </p:cNvSpPr>
          <p:nvPr/>
        </p:nvSpPr>
        <p:spPr bwMode="auto">
          <a:xfrm>
            <a:off x="5145088" y="4243388"/>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b="1">
                <a:solidFill>
                  <a:srgbClr val="CC3300"/>
                </a:solidFill>
              </a:rPr>
              <a:t>&lt;</a:t>
            </a:r>
          </a:p>
        </p:txBody>
      </p:sp>
      <p:sp>
        <p:nvSpPr>
          <p:cNvPr id="28" name="Text Box 17"/>
          <p:cNvSpPr txBox="1">
            <a:spLocks noChangeArrowheads="1"/>
          </p:cNvSpPr>
          <p:nvPr/>
        </p:nvSpPr>
        <p:spPr bwMode="auto">
          <a:xfrm>
            <a:off x="7769225" y="4219576"/>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b="1">
                <a:solidFill>
                  <a:srgbClr val="CC3300"/>
                </a:solidFill>
              </a:rPr>
              <a:t>&gt;</a:t>
            </a:r>
          </a:p>
        </p:txBody>
      </p:sp>
      <p:sp>
        <p:nvSpPr>
          <p:cNvPr id="29" name="Text Box 18"/>
          <p:cNvSpPr txBox="1">
            <a:spLocks noChangeArrowheads="1"/>
          </p:cNvSpPr>
          <p:nvPr/>
        </p:nvSpPr>
        <p:spPr bwMode="auto">
          <a:xfrm>
            <a:off x="7735888" y="4767263"/>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b="1">
                <a:solidFill>
                  <a:srgbClr val="CC3300"/>
                </a:solidFill>
              </a:rPr>
              <a:t>&lt;</a:t>
            </a:r>
          </a:p>
        </p:txBody>
      </p:sp>
      <p:sp>
        <p:nvSpPr>
          <p:cNvPr id="30" name="Text Box 19"/>
          <p:cNvSpPr txBox="1">
            <a:spLocks noChangeArrowheads="1"/>
          </p:cNvSpPr>
          <p:nvPr/>
        </p:nvSpPr>
        <p:spPr bwMode="auto">
          <a:xfrm>
            <a:off x="7702550" y="3724276"/>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b="1">
                <a:solidFill>
                  <a:srgbClr val="CC3300"/>
                </a:solidFill>
              </a:rPr>
              <a:t>=</a:t>
            </a:r>
          </a:p>
        </p:txBody>
      </p:sp>
      <p:sp>
        <p:nvSpPr>
          <p:cNvPr id="31" name="Text Box 20"/>
          <p:cNvSpPr txBox="1">
            <a:spLocks noChangeArrowheads="1"/>
          </p:cNvSpPr>
          <p:nvPr/>
        </p:nvSpPr>
        <p:spPr bwMode="auto">
          <a:xfrm>
            <a:off x="7731125" y="3124201"/>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b="1">
                <a:solidFill>
                  <a:srgbClr val="CC3300"/>
                </a:solidFill>
              </a:rPr>
              <a:t>&lt;</a:t>
            </a:r>
          </a:p>
        </p:txBody>
      </p:sp>
    </p:spTree>
    <p:extLst>
      <p:ext uri="{BB962C8B-B14F-4D97-AF65-F5344CB8AC3E}">
        <p14:creationId xmlns:p14="http://schemas.microsoft.com/office/powerpoint/2010/main" val="3113568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amond(in)">
                                      <p:cBhvr>
                                        <p:cTn id="7" dur="2000"/>
                                        <p:tgtEl>
                                          <p:spTgt spid="2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ox(in)">
                                      <p:cBhvr>
                                        <p:cTn id="10" dur="500"/>
                                        <p:tgtEl>
                                          <p:spTgt spid="23"/>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box(in)">
                                      <p:cBhvr>
                                        <p:cTn id="13" dur="500"/>
                                        <p:tgtEl>
                                          <p:spTgt spid="26"/>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box(in)">
                                      <p:cBhvr>
                                        <p:cTn id="16" dur="500"/>
                                        <p:tgtEl>
                                          <p:spTgt spid="27"/>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box(in)">
                                      <p:cBhvr>
                                        <p:cTn id="19" dur="500"/>
                                        <p:tgtEl>
                                          <p:spTgt spid="24"/>
                                        </p:tgtEl>
                                      </p:cBhvr>
                                    </p:animEffect>
                                  </p:childTnLst>
                                </p:cTn>
                              </p:par>
                              <p:par>
                                <p:cTn id="20" presetID="4" presetClass="entr" presetSubtype="16" fill="hold" grpId="0" nodeType="withEffect">
                                  <p:stCondLst>
                                    <p:cond delay="0"/>
                                  </p:stCondLst>
                                  <p:iterate type="lt">
                                    <p:tmPct val="10000"/>
                                  </p:iterate>
                                  <p:childTnLst>
                                    <p:set>
                                      <p:cBhvr>
                                        <p:cTn id="21" dur="1" fill="hold">
                                          <p:stCondLst>
                                            <p:cond delay="0"/>
                                          </p:stCondLst>
                                        </p:cTn>
                                        <p:tgtEl>
                                          <p:spTgt spid="25"/>
                                        </p:tgtEl>
                                        <p:attrNameLst>
                                          <p:attrName>style.visibility</p:attrName>
                                        </p:attrNameLst>
                                      </p:cBhvr>
                                      <p:to>
                                        <p:strVal val="visible"/>
                                      </p:to>
                                    </p:set>
                                    <p:animEffect transition="in" filter="box(in)">
                                      <p:cBhvr>
                                        <p:cTn id="22" dur="500"/>
                                        <p:tgtEl>
                                          <p:spTgt spid="25"/>
                                        </p:tgtEl>
                                      </p:cBhvr>
                                    </p:animEffect>
                                  </p:childTnLst>
                                </p:cTn>
                              </p:par>
                              <p:par>
                                <p:cTn id="23" presetID="4" presetClass="entr" presetSubtype="16" fill="hold" grpId="0" nodeType="withEffect">
                                  <p:stCondLst>
                                    <p:cond delay="0"/>
                                  </p:stCondLst>
                                  <p:iterate type="lt">
                                    <p:tmPct val="10000"/>
                                  </p:iterate>
                                  <p:childTnLst>
                                    <p:set>
                                      <p:cBhvr>
                                        <p:cTn id="24" dur="1" fill="hold">
                                          <p:stCondLst>
                                            <p:cond delay="0"/>
                                          </p:stCondLst>
                                        </p:cTn>
                                        <p:tgtEl>
                                          <p:spTgt spid="31"/>
                                        </p:tgtEl>
                                        <p:attrNameLst>
                                          <p:attrName>style.visibility</p:attrName>
                                        </p:attrNameLst>
                                      </p:cBhvr>
                                      <p:to>
                                        <p:strVal val="visible"/>
                                      </p:to>
                                    </p:set>
                                    <p:animEffect transition="in" filter="box(in)">
                                      <p:cBhvr>
                                        <p:cTn id="25" dur="500"/>
                                        <p:tgtEl>
                                          <p:spTgt spid="31"/>
                                        </p:tgtEl>
                                      </p:cBhvr>
                                    </p:animEffect>
                                  </p:childTnLst>
                                </p:cTn>
                              </p:par>
                              <p:par>
                                <p:cTn id="26" presetID="4" presetClass="entr" presetSubtype="16" fill="hold" grpId="0" nodeType="withEffect">
                                  <p:stCondLst>
                                    <p:cond delay="0"/>
                                  </p:stCondLst>
                                  <p:iterate type="lt">
                                    <p:tmPct val="10000"/>
                                  </p:iterate>
                                  <p:childTnLst>
                                    <p:set>
                                      <p:cBhvr>
                                        <p:cTn id="27" dur="1" fill="hold">
                                          <p:stCondLst>
                                            <p:cond delay="0"/>
                                          </p:stCondLst>
                                        </p:cTn>
                                        <p:tgtEl>
                                          <p:spTgt spid="30"/>
                                        </p:tgtEl>
                                        <p:attrNameLst>
                                          <p:attrName>style.visibility</p:attrName>
                                        </p:attrNameLst>
                                      </p:cBhvr>
                                      <p:to>
                                        <p:strVal val="visible"/>
                                      </p:to>
                                    </p:set>
                                    <p:animEffect transition="in" filter="box(in)">
                                      <p:cBhvr>
                                        <p:cTn id="28" dur="500"/>
                                        <p:tgtEl>
                                          <p:spTgt spid="30"/>
                                        </p:tgtEl>
                                      </p:cBhvr>
                                    </p:animEffect>
                                  </p:childTnLst>
                                </p:cTn>
                              </p:par>
                              <p:par>
                                <p:cTn id="29" presetID="4" presetClass="entr" presetSubtype="16" fill="hold" grpId="0" nodeType="withEffect">
                                  <p:stCondLst>
                                    <p:cond delay="0"/>
                                  </p:stCondLst>
                                  <p:iterate type="lt">
                                    <p:tmPct val="10000"/>
                                  </p:iterate>
                                  <p:childTnLst>
                                    <p:set>
                                      <p:cBhvr>
                                        <p:cTn id="30" dur="1" fill="hold">
                                          <p:stCondLst>
                                            <p:cond delay="0"/>
                                          </p:stCondLst>
                                        </p:cTn>
                                        <p:tgtEl>
                                          <p:spTgt spid="28"/>
                                        </p:tgtEl>
                                        <p:attrNameLst>
                                          <p:attrName>style.visibility</p:attrName>
                                        </p:attrNameLst>
                                      </p:cBhvr>
                                      <p:to>
                                        <p:strVal val="visible"/>
                                      </p:to>
                                    </p:set>
                                    <p:animEffect transition="in" filter="box(in)">
                                      <p:cBhvr>
                                        <p:cTn id="31" dur="500"/>
                                        <p:tgtEl>
                                          <p:spTgt spid="28"/>
                                        </p:tgtEl>
                                      </p:cBhvr>
                                    </p:animEffect>
                                  </p:childTnLst>
                                </p:cTn>
                              </p:par>
                              <p:par>
                                <p:cTn id="32" presetID="4" presetClass="entr" presetSubtype="16" fill="hold" grpId="0" nodeType="withEffect">
                                  <p:stCondLst>
                                    <p:cond delay="0"/>
                                  </p:stCondLst>
                                  <p:iterate type="lt">
                                    <p:tmPct val="10000"/>
                                  </p:iterate>
                                  <p:childTnLst>
                                    <p:set>
                                      <p:cBhvr>
                                        <p:cTn id="33" dur="1" fill="hold">
                                          <p:stCondLst>
                                            <p:cond delay="0"/>
                                          </p:stCondLst>
                                        </p:cTn>
                                        <p:tgtEl>
                                          <p:spTgt spid="29"/>
                                        </p:tgtEl>
                                        <p:attrNameLst>
                                          <p:attrName>style.visibility</p:attrName>
                                        </p:attrNameLst>
                                      </p:cBhvr>
                                      <p:to>
                                        <p:strVal val="visible"/>
                                      </p:to>
                                    </p:set>
                                    <p:animEffect transition="in" filter="box(in)">
                                      <p:cBhvr>
                                        <p:cTn id="3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P spid="30" grpId="0"/>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7"/>
          <p:cNvSpPr txBox="1">
            <a:spLocks noChangeArrowheads="1"/>
          </p:cNvSpPr>
          <p:nvPr/>
        </p:nvSpPr>
        <p:spPr bwMode="auto">
          <a:xfrm>
            <a:off x="1828800" y="2286001"/>
            <a:ext cx="114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b="1" u="sng"/>
              <a:t>Bài 3</a:t>
            </a:r>
            <a:r>
              <a:rPr lang="en-US" altLang="en-US" b="1"/>
              <a:t>: </a:t>
            </a:r>
          </a:p>
        </p:txBody>
      </p:sp>
      <p:sp>
        <p:nvSpPr>
          <p:cNvPr id="9219" name="Text Box 85"/>
          <p:cNvSpPr txBox="1">
            <a:spLocks noChangeArrowheads="1"/>
          </p:cNvSpPr>
          <p:nvPr/>
        </p:nvSpPr>
        <p:spPr bwMode="auto">
          <a:xfrm>
            <a:off x="2819400" y="2286001"/>
            <a:ext cx="685800"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b="1"/>
              <a:t>Số</a:t>
            </a:r>
          </a:p>
        </p:txBody>
      </p:sp>
      <p:pic>
        <p:nvPicPr>
          <p:cNvPr id="9220" name="Picture 131" descr="138"/>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1400" y="2362201"/>
            <a:ext cx="344488"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Oval 141"/>
          <p:cNvSpPr>
            <a:spLocks noChangeArrowheads="1"/>
          </p:cNvSpPr>
          <p:nvPr/>
        </p:nvSpPr>
        <p:spPr bwMode="auto">
          <a:xfrm>
            <a:off x="3429000" y="4419600"/>
            <a:ext cx="7620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p>
        </p:txBody>
      </p:sp>
      <p:grpSp>
        <p:nvGrpSpPr>
          <p:cNvPr id="9222" name="Group 41"/>
          <p:cNvGrpSpPr>
            <a:grpSpLocks/>
          </p:cNvGrpSpPr>
          <p:nvPr/>
        </p:nvGrpSpPr>
        <p:grpSpPr bwMode="auto">
          <a:xfrm>
            <a:off x="1828800" y="3124200"/>
            <a:ext cx="8686800" cy="2057400"/>
            <a:chOff x="228600" y="2971800"/>
            <a:chExt cx="8686800" cy="2057400"/>
          </a:xfrm>
        </p:grpSpPr>
        <p:sp>
          <p:nvSpPr>
            <p:cNvPr id="9229" name="Oval 134"/>
            <p:cNvSpPr>
              <a:spLocks noChangeArrowheads="1"/>
            </p:cNvSpPr>
            <p:nvPr/>
          </p:nvSpPr>
          <p:spPr bwMode="auto">
            <a:xfrm>
              <a:off x="2667000" y="2971800"/>
              <a:ext cx="7620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a:r>
                <a:rPr lang="en-US" altLang="en-US" sz="2400" b="1">
                  <a:solidFill>
                    <a:srgbClr val="0070C0"/>
                  </a:solidFill>
                </a:rPr>
                <a:t>200</a:t>
              </a:r>
            </a:p>
          </p:txBody>
        </p:sp>
        <p:sp>
          <p:nvSpPr>
            <p:cNvPr id="9230" name="Oval 136"/>
            <p:cNvSpPr>
              <a:spLocks noChangeArrowheads="1"/>
            </p:cNvSpPr>
            <p:nvPr/>
          </p:nvSpPr>
          <p:spPr bwMode="auto">
            <a:xfrm>
              <a:off x="6324600" y="2971800"/>
              <a:ext cx="7620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a:r>
                <a:rPr lang="en-US" altLang="en-US" sz="2400" b="1">
                  <a:solidFill>
                    <a:srgbClr val="0070C0"/>
                  </a:solidFill>
                </a:rPr>
                <a:t>400</a:t>
              </a:r>
            </a:p>
          </p:txBody>
        </p:sp>
        <p:sp>
          <p:nvSpPr>
            <p:cNvPr id="9231" name="Oval 138"/>
            <p:cNvSpPr>
              <a:spLocks noChangeArrowheads="1"/>
            </p:cNvSpPr>
            <p:nvPr/>
          </p:nvSpPr>
          <p:spPr bwMode="auto">
            <a:xfrm>
              <a:off x="7239000" y="4267200"/>
              <a:ext cx="7620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a:r>
                <a:rPr lang="en-US" altLang="en-US" sz="2400" b="1">
                  <a:solidFill>
                    <a:srgbClr val="0070C0"/>
                  </a:solidFill>
                </a:rPr>
                <a:t>600</a:t>
              </a:r>
            </a:p>
          </p:txBody>
        </p:sp>
        <p:sp>
          <p:nvSpPr>
            <p:cNvPr id="9232" name="Oval 140"/>
            <p:cNvSpPr>
              <a:spLocks noChangeArrowheads="1"/>
            </p:cNvSpPr>
            <p:nvPr/>
          </p:nvSpPr>
          <p:spPr bwMode="auto">
            <a:xfrm>
              <a:off x="3505200" y="4267200"/>
              <a:ext cx="7620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a:r>
                <a:rPr lang="en-US" altLang="en-US" sz="2400" b="1">
                  <a:solidFill>
                    <a:srgbClr val="0070C0"/>
                  </a:solidFill>
                </a:rPr>
                <a:t>800</a:t>
              </a:r>
            </a:p>
          </p:txBody>
        </p:sp>
        <p:sp>
          <p:nvSpPr>
            <p:cNvPr id="9233" name="Oval 142"/>
            <p:cNvSpPr>
              <a:spLocks noChangeArrowheads="1"/>
            </p:cNvSpPr>
            <p:nvPr/>
          </p:nvSpPr>
          <p:spPr bwMode="auto">
            <a:xfrm>
              <a:off x="228600" y="4267200"/>
              <a:ext cx="7620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a:r>
                <a:rPr lang="en-US" altLang="en-US" sz="2400" b="1">
                  <a:solidFill>
                    <a:srgbClr val="0070C0"/>
                  </a:solidFill>
                </a:rPr>
                <a:t>1000</a:t>
              </a:r>
            </a:p>
          </p:txBody>
        </p:sp>
        <p:sp>
          <p:nvSpPr>
            <p:cNvPr id="9234" name="Line 143"/>
            <p:cNvSpPr>
              <a:spLocks noChangeShapeType="1"/>
            </p:cNvSpPr>
            <p:nvPr/>
          </p:nvSpPr>
          <p:spPr bwMode="auto">
            <a:xfrm>
              <a:off x="1752600" y="3352800"/>
              <a:ext cx="914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5" name="Line 144"/>
            <p:cNvSpPr>
              <a:spLocks noChangeShapeType="1"/>
            </p:cNvSpPr>
            <p:nvPr/>
          </p:nvSpPr>
          <p:spPr bwMode="auto">
            <a:xfrm>
              <a:off x="3429000" y="3352800"/>
              <a:ext cx="1066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6" name="Line 145"/>
            <p:cNvSpPr>
              <a:spLocks noChangeShapeType="1"/>
            </p:cNvSpPr>
            <p:nvPr/>
          </p:nvSpPr>
          <p:spPr bwMode="auto">
            <a:xfrm>
              <a:off x="5257800" y="3352800"/>
              <a:ext cx="1066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7" name="Line 146"/>
            <p:cNvSpPr>
              <a:spLocks noChangeShapeType="1"/>
            </p:cNvSpPr>
            <p:nvPr/>
          </p:nvSpPr>
          <p:spPr bwMode="auto">
            <a:xfrm>
              <a:off x="7086600" y="3352800"/>
              <a:ext cx="1066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8" name="Line 147"/>
            <p:cNvSpPr>
              <a:spLocks noChangeShapeType="1"/>
            </p:cNvSpPr>
            <p:nvPr/>
          </p:nvSpPr>
          <p:spPr bwMode="auto">
            <a:xfrm flipH="1">
              <a:off x="7924800" y="3733800"/>
              <a:ext cx="533400" cy="685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9" name="Line 148"/>
            <p:cNvSpPr>
              <a:spLocks noChangeShapeType="1"/>
            </p:cNvSpPr>
            <p:nvPr/>
          </p:nvSpPr>
          <p:spPr bwMode="auto">
            <a:xfrm flipH="1">
              <a:off x="6172200" y="4648200"/>
              <a:ext cx="1066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0" name="Line 149"/>
            <p:cNvSpPr>
              <a:spLocks noChangeShapeType="1"/>
            </p:cNvSpPr>
            <p:nvPr/>
          </p:nvSpPr>
          <p:spPr bwMode="auto">
            <a:xfrm flipH="1">
              <a:off x="4267200" y="4648200"/>
              <a:ext cx="11430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1" name="Line 150"/>
            <p:cNvSpPr>
              <a:spLocks noChangeShapeType="1"/>
            </p:cNvSpPr>
            <p:nvPr/>
          </p:nvSpPr>
          <p:spPr bwMode="auto">
            <a:xfrm flipH="1">
              <a:off x="2590800" y="4648200"/>
              <a:ext cx="914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2" name="Line 151"/>
            <p:cNvSpPr>
              <a:spLocks noChangeShapeType="1"/>
            </p:cNvSpPr>
            <p:nvPr/>
          </p:nvSpPr>
          <p:spPr bwMode="auto">
            <a:xfrm flipH="1">
              <a:off x="990600" y="4648200"/>
              <a:ext cx="8382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3" name="Oval 158"/>
            <p:cNvSpPr>
              <a:spLocks noChangeArrowheads="1"/>
            </p:cNvSpPr>
            <p:nvPr/>
          </p:nvSpPr>
          <p:spPr bwMode="auto">
            <a:xfrm>
              <a:off x="4495800" y="2971800"/>
              <a:ext cx="7620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9244" name="Oval 159"/>
            <p:cNvSpPr>
              <a:spLocks noChangeArrowheads="1"/>
            </p:cNvSpPr>
            <p:nvPr/>
          </p:nvSpPr>
          <p:spPr bwMode="auto">
            <a:xfrm>
              <a:off x="8153400" y="2971800"/>
              <a:ext cx="7620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9245" name="Oval 160"/>
            <p:cNvSpPr>
              <a:spLocks noChangeArrowheads="1"/>
            </p:cNvSpPr>
            <p:nvPr/>
          </p:nvSpPr>
          <p:spPr bwMode="auto">
            <a:xfrm>
              <a:off x="5410200" y="4267200"/>
              <a:ext cx="7620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9246" name="Oval 133"/>
            <p:cNvSpPr>
              <a:spLocks noChangeArrowheads="1"/>
            </p:cNvSpPr>
            <p:nvPr/>
          </p:nvSpPr>
          <p:spPr bwMode="auto">
            <a:xfrm>
              <a:off x="990600" y="2971800"/>
              <a:ext cx="762000" cy="762000"/>
            </a:xfrm>
            <a:prstGeom prst="ellipse">
              <a:avLst/>
            </a:prstGeom>
            <a:solidFill>
              <a:schemeClr val="bg1"/>
            </a:solidFill>
            <a:ln w="9525">
              <a:solidFill>
                <a:schemeClr val="tx1"/>
              </a:solidFill>
              <a:round/>
              <a:headEnd/>
              <a:tailEnd/>
            </a:ln>
          </p:spPr>
          <p:txBody>
            <a:bodyPr wrap="none" anchor="ct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a:r>
                <a:rPr lang="en-US" altLang="en-US" sz="2400" b="1">
                  <a:solidFill>
                    <a:srgbClr val="0070C0"/>
                  </a:solidFill>
                </a:rPr>
                <a:t>100</a:t>
              </a:r>
            </a:p>
          </p:txBody>
        </p:sp>
      </p:grpSp>
      <p:sp>
        <p:nvSpPr>
          <p:cNvPr id="57506" name="Text Box 162"/>
          <p:cNvSpPr txBox="1">
            <a:spLocks noChangeArrowheads="1"/>
          </p:cNvSpPr>
          <p:nvPr/>
        </p:nvSpPr>
        <p:spPr bwMode="auto">
          <a:xfrm>
            <a:off x="6096000" y="32766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600" b="1">
                <a:solidFill>
                  <a:srgbClr val="FF0000"/>
                </a:solidFill>
              </a:rPr>
              <a:t> </a:t>
            </a:r>
            <a:r>
              <a:rPr lang="en-US" altLang="en-US" sz="2400" b="1">
                <a:solidFill>
                  <a:srgbClr val="FF0000"/>
                </a:solidFill>
              </a:rPr>
              <a:t>300</a:t>
            </a:r>
          </a:p>
        </p:txBody>
      </p:sp>
      <p:sp>
        <p:nvSpPr>
          <p:cNvPr id="57507" name="Text Box 163"/>
          <p:cNvSpPr txBox="1">
            <a:spLocks noChangeArrowheads="1"/>
          </p:cNvSpPr>
          <p:nvPr/>
        </p:nvSpPr>
        <p:spPr bwMode="auto">
          <a:xfrm>
            <a:off x="9753600" y="32766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600" b="1">
                <a:solidFill>
                  <a:srgbClr val="FF0000"/>
                </a:solidFill>
              </a:rPr>
              <a:t> </a:t>
            </a:r>
            <a:r>
              <a:rPr lang="en-US" altLang="en-US" sz="2400" b="1">
                <a:solidFill>
                  <a:srgbClr val="FF0000"/>
                </a:solidFill>
              </a:rPr>
              <a:t>500</a:t>
            </a:r>
          </a:p>
        </p:txBody>
      </p:sp>
      <p:sp>
        <p:nvSpPr>
          <p:cNvPr id="57508" name="Text Box 164"/>
          <p:cNvSpPr txBox="1">
            <a:spLocks noChangeArrowheads="1"/>
          </p:cNvSpPr>
          <p:nvPr/>
        </p:nvSpPr>
        <p:spPr bwMode="auto">
          <a:xfrm>
            <a:off x="6934200" y="45720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600" b="1">
                <a:solidFill>
                  <a:srgbClr val="FF0000"/>
                </a:solidFill>
              </a:rPr>
              <a:t>  </a:t>
            </a:r>
            <a:r>
              <a:rPr lang="en-US" altLang="en-US" sz="2400" b="1">
                <a:solidFill>
                  <a:srgbClr val="FF0000"/>
                </a:solidFill>
              </a:rPr>
              <a:t>700</a:t>
            </a:r>
          </a:p>
        </p:txBody>
      </p:sp>
      <p:sp>
        <p:nvSpPr>
          <p:cNvPr id="57509" name="Text Box 165"/>
          <p:cNvSpPr txBox="1">
            <a:spLocks noChangeArrowheads="1"/>
          </p:cNvSpPr>
          <p:nvPr/>
        </p:nvSpPr>
        <p:spPr bwMode="auto">
          <a:xfrm>
            <a:off x="3429000" y="45720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600" b="1">
                <a:solidFill>
                  <a:srgbClr val="FF0000"/>
                </a:solidFill>
              </a:rPr>
              <a:t> </a:t>
            </a:r>
            <a:r>
              <a:rPr lang="en-US" altLang="en-US" sz="2400" b="1">
                <a:solidFill>
                  <a:srgbClr val="FF0000"/>
                </a:solidFill>
              </a:rPr>
              <a:t>900</a:t>
            </a:r>
          </a:p>
        </p:txBody>
      </p:sp>
      <p:sp>
        <p:nvSpPr>
          <p:cNvPr id="9227" name="Text Box 4"/>
          <p:cNvSpPr txBox="1">
            <a:spLocks noChangeArrowheads="1"/>
          </p:cNvSpPr>
          <p:nvPr/>
        </p:nvSpPr>
        <p:spPr bwMode="auto">
          <a:xfrm>
            <a:off x="1714500" y="-50582"/>
            <a:ext cx="80772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dirty="0">
                <a:solidFill>
                  <a:srgbClr val="0000FF"/>
                </a:solidFill>
              </a:rPr>
              <a:t>          </a:t>
            </a:r>
            <a:endParaRPr lang="en-US" altLang="en-US" b="1" dirty="0"/>
          </a:p>
          <a:p>
            <a:pPr algn="ctr">
              <a:spcBef>
                <a:spcPct val="50000"/>
              </a:spcBef>
            </a:pPr>
            <a:r>
              <a:rPr lang="en-US" altLang="en-US" b="1" dirty="0"/>
              <a:t>  </a:t>
            </a:r>
            <a:r>
              <a:rPr lang="en-US" altLang="en-US" b="1" dirty="0" err="1"/>
              <a:t>Toán</a:t>
            </a:r>
            <a:r>
              <a:rPr lang="en-US" altLang="en-US" b="1" dirty="0"/>
              <a:t> </a:t>
            </a:r>
          </a:p>
        </p:txBody>
      </p:sp>
      <p:sp>
        <p:nvSpPr>
          <p:cNvPr id="9228" name="Text Box 5"/>
          <p:cNvSpPr txBox="1">
            <a:spLocks noChangeArrowheads="1"/>
          </p:cNvSpPr>
          <p:nvPr/>
        </p:nvSpPr>
        <p:spPr bwMode="auto">
          <a:xfrm>
            <a:off x="3200400" y="1295401"/>
            <a:ext cx="670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FE3934"/>
                </a:solidFill>
              </a:rPr>
              <a:t>SO SÁNH CÁC SỐ TRÒN TRĂM</a:t>
            </a:r>
          </a:p>
        </p:txBody>
      </p:sp>
    </p:spTree>
    <p:extLst>
      <p:ext uri="{BB962C8B-B14F-4D97-AF65-F5344CB8AC3E}">
        <p14:creationId xmlns:p14="http://schemas.microsoft.com/office/powerpoint/2010/main" val="21695880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7506"/>
                                        </p:tgtEl>
                                        <p:attrNameLst>
                                          <p:attrName>style.visibility</p:attrName>
                                        </p:attrNameLst>
                                      </p:cBhvr>
                                      <p:to>
                                        <p:strVal val="visible"/>
                                      </p:to>
                                    </p:set>
                                    <p:animEffect transition="in" filter="box(in)">
                                      <p:cBhvr>
                                        <p:cTn id="7" dur="500"/>
                                        <p:tgtEl>
                                          <p:spTgt spid="57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7507"/>
                                        </p:tgtEl>
                                        <p:attrNameLst>
                                          <p:attrName>style.visibility</p:attrName>
                                        </p:attrNameLst>
                                      </p:cBhvr>
                                      <p:to>
                                        <p:strVal val="visible"/>
                                      </p:to>
                                    </p:set>
                                    <p:animEffect transition="in" filter="box(in)">
                                      <p:cBhvr>
                                        <p:cTn id="12" dur="500"/>
                                        <p:tgtEl>
                                          <p:spTgt spid="5750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7508"/>
                                        </p:tgtEl>
                                        <p:attrNameLst>
                                          <p:attrName>style.visibility</p:attrName>
                                        </p:attrNameLst>
                                      </p:cBhvr>
                                      <p:to>
                                        <p:strVal val="visible"/>
                                      </p:to>
                                    </p:set>
                                    <p:animEffect transition="in" filter="box(in)">
                                      <p:cBhvr>
                                        <p:cTn id="17" dur="500"/>
                                        <p:tgtEl>
                                          <p:spTgt spid="575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7509"/>
                                        </p:tgtEl>
                                        <p:attrNameLst>
                                          <p:attrName>style.visibility</p:attrName>
                                        </p:attrNameLst>
                                      </p:cBhvr>
                                      <p:to>
                                        <p:strVal val="visible"/>
                                      </p:to>
                                    </p:set>
                                    <p:animEffect transition="in" filter="box(in)">
                                      <p:cBhvr>
                                        <p:cTn id="22" dur="500"/>
                                        <p:tgtEl>
                                          <p:spTgt spid="57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06" grpId="0"/>
      <p:bldP spid="57507" grpId="0"/>
      <p:bldP spid="57508" grpId="0"/>
      <p:bldP spid="5750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2"/>
          <p:cNvSpPr txBox="1">
            <a:spLocks noChangeArrowheads="1"/>
          </p:cNvSpPr>
          <p:nvPr/>
        </p:nvSpPr>
        <p:spPr bwMode="auto">
          <a:xfrm>
            <a:off x="2905126" y="287339"/>
            <a:ext cx="6696075"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ctr"/>
            <a:r>
              <a:rPr lang="en-US" altLang="en-US" b="1" dirty="0" err="1">
                <a:cs typeface="Times New Roman" panose="02020603050405020304" pitchFamily="18" charset="0"/>
              </a:rPr>
              <a:t>Toán</a:t>
            </a:r>
            <a:endParaRPr lang="en-US" altLang="en-US" b="1" dirty="0">
              <a:cs typeface="Times New Roman" panose="02020603050405020304" pitchFamily="18" charset="0"/>
            </a:endParaRPr>
          </a:p>
          <a:p>
            <a:pPr algn="ctr"/>
            <a:endParaRPr lang="en-US" altLang="en-US" b="1" dirty="0">
              <a:cs typeface="Times New Roman" panose="02020603050405020304" pitchFamily="18" charset="0"/>
            </a:endParaRPr>
          </a:p>
          <a:p>
            <a:pPr algn="ctr"/>
            <a:r>
              <a:rPr lang="en-US" altLang="en-US" b="1" dirty="0">
                <a:solidFill>
                  <a:srgbClr val="FF0000"/>
                </a:solidFill>
                <a:cs typeface="Times New Roman" panose="02020603050405020304" pitchFamily="18" charset="0"/>
              </a:rPr>
              <a:t>SO SÁNH CÁC SỐ TRÒN TRĂM</a:t>
            </a:r>
          </a:p>
          <a:p>
            <a:pPr algn="ctr"/>
            <a:endParaRPr lang="en-US" altLang="en-US" sz="3000" b="1" dirty="0">
              <a:cs typeface="Times New Roman" panose="02020603050405020304" pitchFamily="18" charset="0"/>
            </a:endParaRPr>
          </a:p>
        </p:txBody>
      </p:sp>
      <p:sp>
        <p:nvSpPr>
          <p:cNvPr id="3" name="TextBox 2"/>
          <p:cNvSpPr txBox="1">
            <a:spLocks noChangeArrowheads="1"/>
          </p:cNvSpPr>
          <p:nvPr/>
        </p:nvSpPr>
        <p:spPr bwMode="auto">
          <a:xfrm>
            <a:off x="4648200" y="2249488"/>
            <a:ext cx="3276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sz="3600" b="1">
                <a:solidFill>
                  <a:srgbClr val="0070C0"/>
                </a:solidFill>
              </a:rPr>
              <a:t>100…...300</a:t>
            </a:r>
          </a:p>
        </p:txBody>
      </p:sp>
      <p:sp>
        <p:nvSpPr>
          <p:cNvPr id="4" name="TextBox 3"/>
          <p:cNvSpPr txBox="1">
            <a:spLocks noChangeArrowheads="1"/>
          </p:cNvSpPr>
          <p:nvPr/>
        </p:nvSpPr>
        <p:spPr bwMode="auto">
          <a:xfrm>
            <a:off x="4648200" y="2944813"/>
            <a:ext cx="3276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sz="3600" b="1">
                <a:solidFill>
                  <a:srgbClr val="00B800"/>
                </a:solidFill>
              </a:rPr>
              <a:t>800…...700</a:t>
            </a:r>
          </a:p>
        </p:txBody>
      </p:sp>
      <p:sp>
        <p:nvSpPr>
          <p:cNvPr id="5" name="TextBox 4"/>
          <p:cNvSpPr txBox="1">
            <a:spLocks noChangeArrowheads="1"/>
          </p:cNvSpPr>
          <p:nvPr/>
        </p:nvSpPr>
        <p:spPr bwMode="auto">
          <a:xfrm>
            <a:off x="4648200" y="3621088"/>
            <a:ext cx="3276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r>
              <a:rPr lang="en-US" altLang="en-US" sz="3600" b="1">
                <a:solidFill>
                  <a:srgbClr val="00B0F0"/>
                </a:solidFill>
              </a:rPr>
              <a:t>600…...600</a:t>
            </a:r>
          </a:p>
        </p:txBody>
      </p:sp>
      <p:sp>
        <p:nvSpPr>
          <p:cNvPr id="6" name="Text Box 16"/>
          <p:cNvSpPr txBox="1">
            <a:spLocks noChangeArrowheads="1"/>
          </p:cNvSpPr>
          <p:nvPr/>
        </p:nvSpPr>
        <p:spPr bwMode="auto">
          <a:xfrm>
            <a:off x="5657850" y="2222500"/>
            <a:ext cx="8191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3600" b="1">
                <a:solidFill>
                  <a:srgbClr val="CC3300"/>
                </a:solidFill>
              </a:rPr>
              <a:t>&lt;</a:t>
            </a:r>
          </a:p>
        </p:txBody>
      </p:sp>
      <p:sp>
        <p:nvSpPr>
          <p:cNvPr id="7" name="Text Box 17"/>
          <p:cNvSpPr txBox="1">
            <a:spLocks noChangeArrowheads="1"/>
          </p:cNvSpPr>
          <p:nvPr/>
        </p:nvSpPr>
        <p:spPr bwMode="auto">
          <a:xfrm>
            <a:off x="5657850" y="2898776"/>
            <a:ext cx="819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3600" b="1">
                <a:solidFill>
                  <a:srgbClr val="CC3300"/>
                </a:solidFill>
              </a:rPr>
              <a:t>&gt;</a:t>
            </a:r>
          </a:p>
        </p:txBody>
      </p:sp>
      <p:sp>
        <p:nvSpPr>
          <p:cNvPr id="8" name="Text Box 13"/>
          <p:cNvSpPr txBox="1">
            <a:spLocks noChangeArrowheads="1"/>
          </p:cNvSpPr>
          <p:nvPr/>
        </p:nvSpPr>
        <p:spPr bwMode="auto">
          <a:xfrm>
            <a:off x="5656263" y="3619501"/>
            <a:ext cx="819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cs typeface="Arial" panose="020B0604020202020204" pitchFamily="34" charset="0"/>
              </a:defRPr>
            </a:lvl1pPr>
            <a:lvl2pPr marL="742950" indent="-285750">
              <a:defRPr sz="2800">
                <a:solidFill>
                  <a:schemeClr val="tx1"/>
                </a:solidFill>
                <a:latin typeface="Times New Roman" panose="02020603050405020304" pitchFamily="18" charset="0"/>
                <a:cs typeface="Arial" panose="020B0604020202020204" pitchFamily="34" charset="0"/>
              </a:defRPr>
            </a:lvl2pPr>
            <a:lvl3pPr marL="1143000" indent="-228600">
              <a:defRPr sz="2800">
                <a:solidFill>
                  <a:schemeClr val="tx1"/>
                </a:solidFill>
                <a:latin typeface="Times New Roman" panose="02020603050405020304" pitchFamily="18" charset="0"/>
                <a:cs typeface="Arial" panose="020B0604020202020204" pitchFamily="34" charset="0"/>
              </a:defRPr>
            </a:lvl3pPr>
            <a:lvl4pPr marL="1600200" indent="-228600">
              <a:defRPr sz="2800">
                <a:solidFill>
                  <a:schemeClr val="tx1"/>
                </a:solidFill>
                <a:latin typeface="Times New Roman" panose="02020603050405020304" pitchFamily="18" charset="0"/>
                <a:cs typeface="Arial" panose="020B0604020202020204" pitchFamily="34" charset="0"/>
              </a:defRPr>
            </a:lvl4pPr>
            <a:lvl5pPr marL="2057400" indent="-228600">
              <a:defRPr sz="28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3600" b="1">
                <a:solidFill>
                  <a:srgbClr val="CC3300"/>
                </a:solidFill>
              </a:rPr>
              <a:t>=</a:t>
            </a:r>
          </a:p>
        </p:txBody>
      </p:sp>
    </p:spTree>
    <p:extLst>
      <p:ext uri="{BB962C8B-B14F-4D97-AF65-F5344CB8AC3E}">
        <p14:creationId xmlns:p14="http://schemas.microsoft.com/office/powerpoint/2010/main" val="2969392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iterate type="lt">
                                    <p:tmPct val="10000"/>
                                  </p:iterate>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ox(in)">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39687"/>
            <a:ext cx="12192000" cy="6818313"/>
          </a:xfrm>
          <a:prstGeom prst="rect">
            <a:avLst/>
          </a:prstGeom>
        </p:spPr>
      </p:pic>
      <p:pic>
        <p:nvPicPr>
          <p:cNvPr id="5" name="Picture 4"/>
          <p:cNvPicPr>
            <a:picLocks noChangeAspect="1"/>
          </p:cNvPicPr>
          <p:nvPr/>
        </p:nvPicPr>
        <p:blipFill>
          <a:blip r:embed="rId3"/>
          <a:stretch>
            <a:fillRect/>
          </a:stretch>
        </p:blipFill>
        <p:spPr>
          <a:xfrm>
            <a:off x="2794730" y="1148910"/>
            <a:ext cx="6602540" cy="676715"/>
          </a:xfrm>
          <a:prstGeom prst="rect">
            <a:avLst/>
          </a:prstGeom>
        </p:spPr>
      </p:pic>
    </p:spTree>
    <p:extLst>
      <p:ext uri="{BB962C8B-B14F-4D97-AF65-F5344CB8AC3E}">
        <p14:creationId xmlns:p14="http://schemas.microsoft.com/office/powerpoint/2010/main" val="4187852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6818313"/>
          </a:xfrm>
          <a:prstGeom prst="rect">
            <a:avLst/>
          </a:prstGeom>
        </p:spPr>
      </p:pic>
      <p:sp>
        <p:nvSpPr>
          <p:cNvPr id="5" name="Rectangle 15"/>
          <p:cNvSpPr>
            <a:spLocks noChangeArrowheads="1"/>
          </p:cNvSpPr>
          <p:nvPr/>
        </p:nvSpPr>
        <p:spPr bwMode="auto">
          <a:xfrm>
            <a:off x="2253804" y="4267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 name="Rectangle 16"/>
          <p:cNvSpPr>
            <a:spLocks noChangeArrowheads="1"/>
          </p:cNvSpPr>
          <p:nvPr/>
        </p:nvSpPr>
        <p:spPr bwMode="auto">
          <a:xfrm>
            <a:off x="2253804" y="4572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 name="Rectangle 27"/>
          <p:cNvSpPr>
            <a:spLocks noChangeArrowheads="1"/>
          </p:cNvSpPr>
          <p:nvPr/>
        </p:nvSpPr>
        <p:spPr bwMode="auto">
          <a:xfrm>
            <a:off x="6825804" y="2438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 name="Rectangle 28"/>
          <p:cNvSpPr>
            <a:spLocks noChangeArrowheads="1"/>
          </p:cNvSpPr>
          <p:nvPr/>
        </p:nvSpPr>
        <p:spPr bwMode="auto">
          <a:xfrm>
            <a:off x="6825804" y="2743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 name="Rectangle 29"/>
          <p:cNvSpPr>
            <a:spLocks noChangeArrowheads="1"/>
          </p:cNvSpPr>
          <p:nvPr/>
        </p:nvSpPr>
        <p:spPr bwMode="auto">
          <a:xfrm>
            <a:off x="6825804" y="3048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 name="Rectangle 30"/>
          <p:cNvSpPr>
            <a:spLocks noChangeArrowheads="1"/>
          </p:cNvSpPr>
          <p:nvPr/>
        </p:nvSpPr>
        <p:spPr bwMode="auto">
          <a:xfrm>
            <a:off x="6825804" y="33528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 name="Rectangle 31"/>
          <p:cNvSpPr>
            <a:spLocks noChangeArrowheads="1"/>
          </p:cNvSpPr>
          <p:nvPr/>
        </p:nvSpPr>
        <p:spPr bwMode="auto">
          <a:xfrm>
            <a:off x="6825804" y="36576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 name="Rectangle 32"/>
          <p:cNvSpPr>
            <a:spLocks noChangeArrowheads="1"/>
          </p:cNvSpPr>
          <p:nvPr/>
        </p:nvSpPr>
        <p:spPr bwMode="auto">
          <a:xfrm>
            <a:off x="6825804" y="3962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 name="Rectangle 33"/>
          <p:cNvSpPr>
            <a:spLocks noChangeArrowheads="1"/>
          </p:cNvSpPr>
          <p:nvPr/>
        </p:nvSpPr>
        <p:spPr bwMode="auto">
          <a:xfrm>
            <a:off x="6825804" y="4267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 name="Rectangle 34"/>
          <p:cNvSpPr>
            <a:spLocks noChangeArrowheads="1"/>
          </p:cNvSpPr>
          <p:nvPr/>
        </p:nvSpPr>
        <p:spPr bwMode="auto">
          <a:xfrm>
            <a:off x="6825804" y="4572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 name="Rectangle 35"/>
          <p:cNvSpPr>
            <a:spLocks noChangeArrowheads="1"/>
          </p:cNvSpPr>
          <p:nvPr/>
        </p:nvSpPr>
        <p:spPr bwMode="auto">
          <a:xfrm>
            <a:off x="6063804" y="2743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 name="Rectangle 36"/>
          <p:cNvSpPr>
            <a:spLocks noChangeArrowheads="1"/>
          </p:cNvSpPr>
          <p:nvPr/>
        </p:nvSpPr>
        <p:spPr bwMode="auto">
          <a:xfrm>
            <a:off x="6063804" y="3048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 name="Rectangle 37"/>
          <p:cNvSpPr>
            <a:spLocks noChangeArrowheads="1"/>
          </p:cNvSpPr>
          <p:nvPr/>
        </p:nvSpPr>
        <p:spPr bwMode="auto">
          <a:xfrm>
            <a:off x="6063804" y="33528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 name="Rectangle 38"/>
          <p:cNvSpPr>
            <a:spLocks noChangeArrowheads="1"/>
          </p:cNvSpPr>
          <p:nvPr/>
        </p:nvSpPr>
        <p:spPr bwMode="auto">
          <a:xfrm>
            <a:off x="6063804" y="36576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 name="Rectangle 39"/>
          <p:cNvSpPr>
            <a:spLocks noChangeArrowheads="1"/>
          </p:cNvSpPr>
          <p:nvPr/>
        </p:nvSpPr>
        <p:spPr bwMode="auto">
          <a:xfrm>
            <a:off x="6063804" y="3962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 name="Rectangle 40"/>
          <p:cNvSpPr>
            <a:spLocks noChangeArrowheads="1"/>
          </p:cNvSpPr>
          <p:nvPr/>
        </p:nvSpPr>
        <p:spPr bwMode="auto">
          <a:xfrm>
            <a:off x="6063804" y="4267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 name="Rectangle 41"/>
          <p:cNvSpPr>
            <a:spLocks noChangeArrowheads="1"/>
          </p:cNvSpPr>
          <p:nvPr/>
        </p:nvSpPr>
        <p:spPr bwMode="auto">
          <a:xfrm>
            <a:off x="6063804" y="4572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 name="Rectangle 42"/>
          <p:cNvSpPr>
            <a:spLocks noChangeArrowheads="1"/>
          </p:cNvSpPr>
          <p:nvPr/>
        </p:nvSpPr>
        <p:spPr bwMode="auto">
          <a:xfrm>
            <a:off x="5301804" y="3048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 name="Rectangle 43"/>
          <p:cNvSpPr>
            <a:spLocks noChangeArrowheads="1"/>
          </p:cNvSpPr>
          <p:nvPr/>
        </p:nvSpPr>
        <p:spPr bwMode="auto">
          <a:xfrm>
            <a:off x="5301804" y="33528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 name="Rectangle 44"/>
          <p:cNvSpPr>
            <a:spLocks noChangeArrowheads="1"/>
          </p:cNvSpPr>
          <p:nvPr/>
        </p:nvSpPr>
        <p:spPr bwMode="auto">
          <a:xfrm>
            <a:off x="5301804" y="36576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 name="Rectangle 45"/>
          <p:cNvSpPr>
            <a:spLocks noChangeArrowheads="1"/>
          </p:cNvSpPr>
          <p:nvPr/>
        </p:nvSpPr>
        <p:spPr bwMode="auto">
          <a:xfrm>
            <a:off x="5301804" y="3962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 name="Rectangle 46"/>
          <p:cNvSpPr>
            <a:spLocks noChangeArrowheads="1"/>
          </p:cNvSpPr>
          <p:nvPr/>
        </p:nvSpPr>
        <p:spPr bwMode="auto">
          <a:xfrm>
            <a:off x="5301804" y="4267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 name="Rectangle 47"/>
          <p:cNvSpPr>
            <a:spLocks noChangeArrowheads="1"/>
          </p:cNvSpPr>
          <p:nvPr/>
        </p:nvSpPr>
        <p:spPr bwMode="auto">
          <a:xfrm>
            <a:off x="5301804" y="4572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 name="Rectangle 48"/>
          <p:cNvSpPr>
            <a:spLocks noChangeArrowheads="1"/>
          </p:cNvSpPr>
          <p:nvPr/>
        </p:nvSpPr>
        <p:spPr bwMode="auto">
          <a:xfrm>
            <a:off x="4539804" y="33528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 name="Rectangle 49"/>
          <p:cNvSpPr>
            <a:spLocks noChangeArrowheads="1"/>
          </p:cNvSpPr>
          <p:nvPr/>
        </p:nvSpPr>
        <p:spPr bwMode="auto">
          <a:xfrm>
            <a:off x="4539804" y="36576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 name="Rectangle 50"/>
          <p:cNvSpPr>
            <a:spLocks noChangeArrowheads="1"/>
          </p:cNvSpPr>
          <p:nvPr/>
        </p:nvSpPr>
        <p:spPr bwMode="auto">
          <a:xfrm>
            <a:off x="4539804" y="3962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 name="Rectangle 51"/>
          <p:cNvSpPr>
            <a:spLocks noChangeArrowheads="1"/>
          </p:cNvSpPr>
          <p:nvPr/>
        </p:nvSpPr>
        <p:spPr bwMode="auto">
          <a:xfrm>
            <a:off x="4539804" y="4267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 name="Rectangle 52"/>
          <p:cNvSpPr>
            <a:spLocks noChangeArrowheads="1"/>
          </p:cNvSpPr>
          <p:nvPr/>
        </p:nvSpPr>
        <p:spPr bwMode="auto">
          <a:xfrm>
            <a:off x="4539804" y="4572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 name="Rectangle 53"/>
          <p:cNvSpPr>
            <a:spLocks noChangeArrowheads="1"/>
          </p:cNvSpPr>
          <p:nvPr/>
        </p:nvSpPr>
        <p:spPr bwMode="auto">
          <a:xfrm>
            <a:off x="3777804" y="36576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 name="Rectangle 54"/>
          <p:cNvSpPr>
            <a:spLocks noChangeArrowheads="1"/>
          </p:cNvSpPr>
          <p:nvPr/>
        </p:nvSpPr>
        <p:spPr bwMode="auto">
          <a:xfrm>
            <a:off x="3777804" y="3962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 name="Rectangle 55"/>
          <p:cNvSpPr>
            <a:spLocks noChangeArrowheads="1"/>
          </p:cNvSpPr>
          <p:nvPr/>
        </p:nvSpPr>
        <p:spPr bwMode="auto">
          <a:xfrm>
            <a:off x="3777804" y="4267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 name="Rectangle 56"/>
          <p:cNvSpPr>
            <a:spLocks noChangeArrowheads="1"/>
          </p:cNvSpPr>
          <p:nvPr/>
        </p:nvSpPr>
        <p:spPr bwMode="auto">
          <a:xfrm>
            <a:off x="3777804" y="4572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 name="Rectangle 57"/>
          <p:cNvSpPr>
            <a:spLocks noChangeArrowheads="1"/>
          </p:cNvSpPr>
          <p:nvPr/>
        </p:nvSpPr>
        <p:spPr bwMode="auto">
          <a:xfrm>
            <a:off x="3015804" y="3962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 name="Rectangle 58"/>
          <p:cNvSpPr>
            <a:spLocks noChangeArrowheads="1"/>
          </p:cNvSpPr>
          <p:nvPr/>
        </p:nvSpPr>
        <p:spPr bwMode="auto">
          <a:xfrm>
            <a:off x="3015804" y="4267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 name="Rectangle 59"/>
          <p:cNvSpPr>
            <a:spLocks noChangeArrowheads="1"/>
          </p:cNvSpPr>
          <p:nvPr/>
        </p:nvSpPr>
        <p:spPr bwMode="auto">
          <a:xfrm>
            <a:off x="3015804" y="4572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 name="Rectangle 60"/>
          <p:cNvSpPr>
            <a:spLocks noChangeArrowheads="1"/>
          </p:cNvSpPr>
          <p:nvPr/>
        </p:nvSpPr>
        <p:spPr bwMode="auto">
          <a:xfrm>
            <a:off x="1491804" y="4572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 name="Rectangle 62"/>
          <p:cNvSpPr>
            <a:spLocks noChangeArrowheads="1"/>
          </p:cNvSpPr>
          <p:nvPr/>
        </p:nvSpPr>
        <p:spPr bwMode="auto">
          <a:xfrm>
            <a:off x="7587804" y="21336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 name="Rectangle 63"/>
          <p:cNvSpPr>
            <a:spLocks noChangeArrowheads="1"/>
          </p:cNvSpPr>
          <p:nvPr/>
        </p:nvSpPr>
        <p:spPr bwMode="auto">
          <a:xfrm>
            <a:off x="7587804" y="2438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 name="Rectangle 64"/>
          <p:cNvSpPr>
            <a:spLocks noChangeArrowheads="1"/>
          </p:cNvSpPr>
          <p:nvPr/>
        </p:nvSpPr>
        <p:spPr bwMode="auto">
          <a:xfrm>
            <a:off x="7587804" y="2743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 name="Rectangle 65"/>
          <p:cNvSpPr>
            <a:spLocks noChangeArrowheads="1"/>
          </p:cNvSpPr>
          <p:nvPr/>
        </p:nvSpPr>
        <p:spPr bwMode="auto">
          <a:xfrm>
            <a:off x="7587804" y="3048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 name="Rectangle 66"/>
          <p:cNvSpPr>
            <a:spLocks noChangeArrowheads="1"/>
          </p:cNvSpPr>
          <p:nvPr/>
        </p:nvSpPr>
        <p:spPr bwMode="auto">
          <a:xfrm>
            <a:off x="7587804" y="33528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 name="Rectangle 67"/>
          <p:cNvSpPr>
            <a:spLocks noChangeArrowheads="1"/>
          </p:cNvSpPr>
          <p:nvPr/>
        </p:nvSpPr>
        <p:spPr bwMode="auto">
          <a:xfrm>
            <a:off x="7587804" y="36576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 name="Rectangle 68"/>
          <p:cNvSpPr>
            <a:spLocks noChangeArrowheads="1"/>
          </p:cNvSpPr>
          <p:nvPr/>
        </p:nvSpPr>
        <p:spPr bwMode="auto">
          <a:xfrm>
            <a:off x="7587804" y="3962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 name="Rectangle 69"/>
          <p:cNvSpPr>
            <a:spLocks noChangeArrowheads="1"/>
          </p:cNvSpPr>
          <p:nvPr/>
        </p:nvSpPr>
        <p:spPr bwMode="auto">
          <a:xfrm>
            <a:off x="7587804" y="4267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 name="Rectangle 70"/>
          <p:cNvSpPr>
            <a:spLocks noChangeArrowheads="1"/>
          </p:cNvSpPr>
          <p:nvPr/>
        </p:nvSpPr>
        <p:spPr bwMode="auto">
          <a:xfrm>
            <a:off x="7587804" y="4572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 name="Rectangle 71"/>
          <p:cNvSpPr>
            <a:spLocks noChangeArrowheads="1"/>
          </p:cNvSpPr>
          <p:nvPr/>
        </p:nvSpPr>
        <p:spPr bwMode="auto">
          <a:xfrm>
            <a:off x="8273604" y="18288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 name="Rectangle 72"/>
          <p:cNvSpPr>
            <a:spLocks noChangeArrowheads="1"/>
          </p:cNvSpPr>
          <p:nvPr/>
        </p:nvSpPr>
        <p:spPr bwMode="auto">
          <a:xfrm>
            <a:off x="8273604" y="21336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 name="Rectangle 73"/>
          <p:cNvSpPr>
            <a:spLocks noChangeArrowheads="1"/>
          </p:cNvSpPr>
          <p:nvPr/>
        </p:nvSpPr>
        <p:spPr bwMode="auto">
          <a:xfrm>
            <a:off x="8273604" y="2438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 name="Rectangle 74"/>
          <p:cNvSpPr>
            <a:spLocks noChangeArrowheads="1"/>
          </p:cNvSpPr>
          <p:nvPr/>
        </p:nvSpPr>
        <p:spPr bwMode="auto">
          <a:xfrm>
            <a:off x="8273604" y="2743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 name="Rectangle 75"/>
          <p:cNvSpPr>
            <a:spLocks noChangeArrowheads="1"/>
          </p:cNvSpPr>
          <p:nvPr/>
        </p:nvSpPr>
        <p:spPr bwMode="auto">
          <a:xfrm>
            <a:off x="8273604" y="3048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 name="Rectangle 76"/>
          <p:cNvSpPr>
            <a:spLocks noChangeArrowheads="1"/>
          </p:cNvSpPr>
          <p:nvPr/>
        </p:nvSpPr>
        <p:spPr bwMode="auto">
          <a:xfrm>
            <a:off x="8273604" y="33528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 name="Rectangle 77"/>
          <p:cNvSpPr>
            <a:spLocks noChangeArrowheads="1"/>
          </p:cNvSpPr>
          <p:nvPr/>
        </p:nvSpPr>
        <p:spPr bwMode="auto">
          <a:xfrm>
            <a:off x="8273604" y="36576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 name="Rectangle 78"/>
          <p:cNvSpPr>
            <a:spLocks noChangeArrowheads="1"/>
          </p:cNvSpPr>
          <p:nvPr/>
        </p:nvSpPr>
        <p:spPr bwMode="auto">
          <a:xfrm>
            <a:off x="8273604" y="3962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 name="Rectangle 79"/>
          <p:cNvSpPr>
            <a:spLocks noChangeArrowheads="1"/>
          </p:cNvSpPr>
          <p:nvPr/>
        </p:nvSpPr>
        <p:spPr bwMode="auto">
          <a:xfrm>
            <a:off x="8273604" y="4267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 name="Text Box 82"/>
          <p:cNvSpPr txBox="1">
            <a:spLocks noChangeArrowheads="1"/>
          </p:cNvSpPr>
          <p:nvPr/>
        </p:nvSpPr>
        <p:spPr bwMode="auto">
          <a:xfrm>
            <a:off x="1415604" y="48006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b="1">
                <a:solidFill>
                  <a:srgbClr val="0000FF"/>
                </a:solidFill>
                <a:latin typeface="VNI-Times" pitchFamily="2" charset="0"/>
              </a:rPr>
              <a:t>1</a:t>
            </a:r>
          </a:p>
        </p:txBody>
      </p:sp>
      <p:sp>
        <p:nvSpPr>
          <p:cNvPr id="60" name="Text Box 83"/>
          <p:cNvSpPr txBox="1">
            <a:spLocks noChangeArrowheads="1"/>
          </p:cNvSpPr>
          <p:nvPr/>
        </p:nvSpPr>
        <p:spPr bwMode="auto">
          <a:xfrm>
            <a:off x="2177604" y="48006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b="1">
                <a:solidFill>
                  <a:srgbClr val="0000FF"/>
                </a:solidFill>
                <a:latin typeface="VNI-Times" pitchFamily="2" charset="0"/>
              </a:rPr>
              <a:t>2</a:t>
            </a:r>
          </a:p>
        </p:txBody>
      </p:sp>
      <p:sp>
        <p:nvSpPr>
          <p:cNvPr id="61" name="Text Box 84"/>
          <p:cNvSpPr txBox="1">
            <a:spLocks noChangeArrowheads="1"/>
          </p:cNvSpPr>
          <p:nvPr/>
        </p:nvSpPr>
        <p:spPr bwMode="auto">
          <a:xfrm>
            <a:off x="2939604" y="48006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b="1">
                <a:solidFill>
                  <a:srgbClr val="0000FF"/>
                </a:solidFill>
                <a:latin typeface="VNI-Times" pitchFamily="2" charset="0"/>
              </a:rPr>
              <a:t>3</a:t>
            </a:r>
          </a:p>
        </p:txBody>
      </p:sp>
      <p:sp>
        <p:nvSpPr>
          <p:cNvPr id="62" name="Text Box 85"/>
          <p:cNvSpPr txBox="1">
            <a:spLocks noChangeArrowheads="1"/>
          </p:cNvSpPr>
          <p:nvPr/>
        </p:nvSpPr>
        <p:spPr bwMode="auto">
          <a:xfrm>
            <a:off x="3625404" y="48006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800" b="1">
                <a:solidFill>
                  <a:srgbClr val="0000FF"/>
                </a:solidFill>
                <a:latin typeface="VNI-Times" pitchFamily="2" charset="0"/>
              </a:rPr>
              <a:t>4</a:t>
            </a:r>
          </a:p>
        </p:txBody>
      </p:sp>
      <p:sp>
        <p:nvSpPr>
          <p:cNvPr id="63" name="Text Box 86"/>
          <p:cNvSpPr txBox="1">
            <a:spLocks noChangeArrowheads="1"/>
          </p:cNvSpPr>
          <p:nvPr/>
        </p:nvSpPr>
        <p:spPr bwMode="auto">
          <a:xfrm>
            <a:off x="4463604" y="48006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b="1">
                <a:solidFill>
                  <a:srgbClr val="0000FF"/>
                </a:solidFill>
                <a:latin typeface="VNI-Times" pitchFamily="2" charset="0"/>
              </a:rPr>
              <a:t>5</a:t>
            </a:r>
          </a:p>
        </p:txBody>
      </p:sp>
      <p:sp>
        <p:nvSpPr>
          <p:cNvPr id="64" name="Text Box 87"/>
          <p:cNvSpPr txBox="1">
            <a:spLocks noChangeArrowheads="1"/>
          </p:cNvSpPr>
          <p:nvPr/>
        </p:nvSpPr>
        <p:spPr bwMode="auto">
          <a:xfrm>
            <a:off x="5225604" y="48006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b="1">
                <a:solidFill>
                  <a:srgbClr val="0000FF"/>
                </a:solidFill>
                <a:latin typeface="VNI-Times" pitchFamily="2" charset="0"/>
              </a:rPr>
              <a:t>6</a:t>
            </a:r>
          </a:p>
        </p:txBody>
      </p:sp>
      <p:sp>
        <p:nvSpPr>
          <p:cNvPr id="65" name="Text Box 88"/>
          <p:cNvSpPr txBox="1">
            <a:spLocks noChangeArrowheads="1"/>
          </p:cNvSpPr>
          <p:nvPr/>
        </p:nvSpPr>
        <p:spPr bwMode="auto">
          <a:xfrm>
            <a:off x="5987604" y="48006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b="1">
                <a:solidFill>
                  <a:srgbClr val="0000FF"/>
                </a:solidFill>
                <a:latin typeface="VNI-Times" pitchFamily="2" charset="0"/>
              </a:rPr>
              <a:t>7</a:t>
            </a:r>
          </a:p>
        </p:txBody>
      </p:sp>
      <p:sp>
        <p:nvSpPr>
          <p:cNvPr id="66" name="Text Box 89"/>
          <p:cNvSpPr txBox="1">
            <a:spLocks noChangeArrowheads="1"/>
          </p:cNvSpPr>
          <p:nvPr/>
        </p:nvSpPr>
        <p:spPr bwMode="auto">
          <a:xfrm>
            <a:off x="6749604" y="48006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b="1">
                <a:solidFill>
                  <a:srgbClr val="0000FF"/>
                </a:solidFill>
                <a:latin typeface="VNI-Times" pitchFamily="2" charset="0"/>
              </a:rPr>
              <a:t>8</a:t>
            </a:r>
          </a:p>
        </p:txBody>
      </p:sp>
      <p:sp>
        <p:nvSpPr>
          <p:cNvPr id="67" name="Text Box 90"/>
          <p:cNvSpPr txBox="1">
            <a:spLocks noChangeArrowheads="1"/>
          </p:cNvSpPr>
          <p:nvPr/>
        </p:nvSpPr>
        <p:spPr bwMode="auto">
          <a:xfrm>
            <a:off x="7511604" y="48006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b="1">
                <a:solidFill>
                  <a:srgbClr val="0000FF"/>
                </a:solidFill>
                <a:latin typeface="VNI-Times" pitchFamily="2" charset="0"/>
              </a:rPr>
              <a:t>9</a:t>
            </a:r>
          </a:p>
        </p:txBody>
      </p:sp>
      <p:sp>
        <p:nvSpPr>
          <p:cNvPr id="68" name="Text Box 92"/>
          <p:cNvSpPr txBox="1">
            <a:spLocks noChangeArrowheads="1"/>
          </p:cNvSpPr>
          <p:nvPr/>
        </p:nvSpPr>
        <p:spPr bwMode="auto">
          <a:xfrm>
            <a:off x="3092004" y="5592763"/>
            <a:ext cx="4191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3200" b="1">
                <a:solidFill>
                  <a:srgbClr val="0000FF"/>
                </a:solidFill>
                <a:cs typeface="Times New Roman" panose="02020603050405020304" pitchFamily="18" charset="0"/>
              </a:rPr>
              <a:t>10 đơn vị bằng 1 chục</a:t>
            </a:r>
          </a:p>
        </p:txBody>
      </p:sp>
      <p:sp>
        <p:nvSpPr>
          <p:cNvPr id="69" name="Rectangle 80"/>
          <p:cNvSpPr>
            <a:spLocks noChangeArrowheads="1"/>
          </p:cNvSpPr>
          <p:nvPr/>
        </p:nvSpPr>
        <p:spPr bwMode="auto">
          <a:xfrm>
            <a:off x="8273604" y="4572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 name="Text Box 91"/>
          <p:cNvSpPr txBox="1">
            <a:spLocks noChangeArrowheads="1"/>
          </p:cNvSpPr>
          <p:nvPr/>
        </p:nvSpPr>
        <p:spPr bwMode="auto">
          <a:xfrm>
            <a:off x="8121204" y="480060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b="1">
                <a:solidFill>
                  <a:srgbClr val="0000FF"/>
                </a:solidFill>
                <a:latin typeface="VNI-Times" pitchFamily="2" charset="0"/>
              </a:rPr>
              <a:t>10</a:t>
            </a:r>
          </a:p>
        </p:txBody>
      </p:sp>
      <p:grpSp>
        <p:nvGrpSpPr>
          <p:cNvPr id="71" name="Group 115"/>
          <p:cNvGrpSpPr>
            <a:grpSpLocks/>
          </p:cNvGrpSpPr>
          <p:nvPr/>
        </p:nvGrpSpPr>
        <p:grpSpPr bwMode="auto">
          <a:xfrm>
            <a:off x="8273604" y="2514600"/>
            <a:ext cx="228600" cy="2286000"/>
            <a:chOff x="5424" y="2880"/>
            <a:chExt cx="144" cy="1440"/>
          </a:xfrm>
        </p:grpSpPr>
        <p:sp>
          <p:nvSpPr>
            <p:cNvPr id="72" name="Rectangle 104"/>
            <p:cNvSpPr>
              <a:spLocks noChangeArrowheads="1"/>
            </p:cNvSpPr>
            <p:nvPr/>
          </p:nvSpPr>
          <p:spPr bwMode="auto">
            <a:xfrm>
              <a:off x="5424" y="2880"/>
              <a:ext cx="144" cy="144"/>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 name="Rectangle 105"/>
            <p:cNvSpPr>
              <a:spLocks noChangeArrowheads="1"/>
            </p:cNvSpPr>
            <p:nvPr/>
          </p:nvSpPr>
          <p:spPr bwMode="auto">
            <a:xfrm>
              <a:off x="5424" y="3024"/>
              <a:ext cx="144" cy="144"/>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 name="Rectangle 106"/>
            <p:cNvSpPr>
              <a:spLocks noChangeArrowheads="1"/>
            </p:cNvSpPr>
            <p:nvPr/>
          </p:nvSpPr>
          <p:spPr bwMode="auto">
            <a:xfrm>
              <a:off x="5424" y="3168"/>
              <a:ext cx="144" cy="144"/>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 name="Rectangle 107"/>
            <p:cNvSpPr>
              <a:spLocks noChangeArrowheads="1"/>
            </p:cNvSpPr>
            <p:nvPr/>
          </p:nvSpPr>
          <p:spPr bwMode="auto">
            <a:xfrm>
              <a:off x="5424" y="3312"/>
              <a:ext cx="144" cy="144"/>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 name="Rectangle 108"/>
            <p:cNvSpPr>
              <a:spLocks noChangeArrowheads="1"/>
            </p:cNvSpPr>
            <p:nvPr/>
          </p:nvSpPr>
          <p:spPr bwMode="auto">
            <a:xfrm>
              <a:off x="5424" y="3456"/>
              <a:ext cx="144" cy="144"/>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 name="Rectangle 109"/>
            <p:cNvSpPr>
              <a:spLocks noChangeArrowheads="1"/>
            </p:cNvSpPr>
            <p:nvPr/>
          </p:nvSpPr>
          <p:spPr bwMode="auto">
            <a:xfrm>
              <a:off x="5424" y="3600"/>
              <a:ext cx="144" cy="144"/>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 name="Rectangle 110"/>
            <p:cNvSpPr>
              <a:spLocks noChangeArrowheads="1"/>
            </p:cNvSpPr>
            <p:nvPr/>
          </p:nvSpPr>
          <p:spPr bwMode="auto">
            <a:xfrm>
              <a:off x="5424" y="3744"/>
              <a:ext cx="144" cy="144"/>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 name="Rectangle 111"/>
            <p:cNvSpPr>
              <a:spLocks noChangeArrowheads="1"/>
            </p:cNvSpPr>
            <p:nvPr/>
          </p:nvSpPr>
          <p:spPr bwMode="auto">
            <a:xfrm>
              <a:off x="5424" y="3888"/>
              <a:ext cx="144" cy="144"/>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0" name="Rectangle 112"/>
            <p:cNvSpPr>
              <a:spLocks noChangeArrowheads="1"/>
            </p:cNvSpPr>
            <p:nvPr/>
          </p:nvSpPr>
          <p:spPr bwMode="auto">
            <a:xfrm>
              <a:off x="5424" y="4032"/>
              <a:ext cx="144" cy="144"/>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 name="Rectangle 113"/>
            <p:cNvSpPr>
              <a:spLocks noChangeArrowheads="1"/>
            </p:cNvSpPr>
            <p:nvPr/>
          </p:nvSpPr>
          <p:spPr bwMode="auto">
            <a:xfrm>
              <a:off x="5424" y="4176"/>
              <a:ext cx="144" cy="144"/>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sp>
        <p:nvSpPr>
          <p:cNvPr id="82" name="Text Box 118"/>
          <p:cNvSpPr txBox="1">
            <a:spLocks noChangeArrowheads="1"/>
          </p:cNvSpPr>
          <p:nvPr/>
        </p:nvSpPr>
        <p:spPr bwMode="auto">
          <a:xfrm>
            <a:off x="2177604" y="80645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3600" b="1" dirty="0" err="1">
                <a:solidFill>
                  <a:srgbClr val="FF0000"/>
                </a:solidFill>
                <a:cs typeface="Times New Roman" panose="02020603050405020304" pitchFamily="18" charset="0"/>
              </a:rPr>
              <a:t>Đơn</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vị</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chục</a:t>
            </a:r>
            <a:r>
              <a:rPr lang="en-US" altLang="en-US" sz="3600" b="1" dirty="0" smtClean="0">
                <a:solidFill>
                  <a:srgbClr val="FF0000"/>
                </a:solidFill>
                <a:cs typeface="Times New Roman" panose="02020603050405020304" pitchFamily="18" charset="0"/>
              </a:rPr>
              <a:t>, </a:t>
            </a:r>
            <a:r>
              <a:rPr lang="en-US" altLang="en-US" sz="3600" b="1" dirty="0" err="1" smtClean="0">
                <a:solidFill>
                  <a:srgbClr val="FF0000"/>
                </a:solidFill>
                <a:cs typeface="Times New Roman" panose="02020603050405020304" pitchFamily="18" charset="0"/>
              </a:rPr>
              <a:t>trăm</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nghìn</a:t>
            </a:r>
            <a:endParaRPr lang="en-US" altLang="en-US" sz="3600" b="1" dirty="0">
              <a:solidFill>
                <a:srgbClr val="FF0000"/>
              </a:solidFill>
              <a:cs typeface="Times New Roman" panose="02020603050405020304" pitchFamily="18" charset="0"/>
            </a:endParaRPr>
          </a:p>
        </p:txBody>
      </p:sp>
      <p:sp>
        <p:nvSpPr>
          <p:cNvPr id="83" name="Rectangle 122"/>
          <p:cNvSpPr>
            <a:spLocks noChangeArrowheads="1"/>
          </p:cNvSpPr>
          <p:nvPr/>
        </p:nvSpPr>
        <p:spPr bwMode="auto">
          <a:xfrm>
            <a:off x="3777804" y="4572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 name="Rectangle 123"/>
          <p:cNvSpPr>
            <a:spLocks noChangeArrowheads="1"/>
          </p:cNvSpPr>
          <p:nvPr/>
        </p:nvSpPr>
        <p:spPr bwMode="auto">
          <a:xfrm>
            <a:off x="3777804" y="3962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135170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2"/>
                                        </p:tgtEl>
                                        <p:attrNameLst>
                                          <p:attrName>style.visibility</p:attrName>
                                        </p:attrNameLst>
                                      </p:cBhvr>
                                      <p:to>
                                        <p:strVal val="visible"/>
                                      </p:to>
                                    </p:set>
                                    <p:anim calcmode="discrete" valueType="clr">
                                      <p:cBhvr override="childStyle">
                                        <p:cTn id="7" dur="80"/>
                                        <p:tgtEl>
                                          <p:spTgt spid="8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2"/>
                                        </p:tgtEl>
                                        <p:attrNameLst>
                                          <p:attrName>fillcolor</p:attrName>
                                        </p:attrNameLst>
                                      </p:cBhvr>
                                      <p:tavLst>
                                        <p:tav tm="0">
                                          <p:val>
                                            <p:clrVal>
                                              <a:schemeClr val="accent2"/>
                                            </p:clrVal>
                                          </p:val>
                                        </p:tav>
                                        <p:tav tm="50000">
                                          <p:val>
                                            <p:clrVal>
                                              <a:schemeClr val="hlink"/>
                                            </p:clrVal>
                                          </p:val>
                                        </p:tav>
                                      </p:tavLst>
                                    </p:anim>
                                    <p:set>
                                      <p:cBhvr>
                                        <p:cTn id="9" dur="80"/>
                                        <p:tgtEl>
                                          <p:spTgt spid="8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40"/>
                                        </p:tgtEl>
                                        <p:attrNameLst>
                                          <p:attrName>style.visibility</p:attrName>
                                        </p:attrNameLst>
                                      </p:cBhvr>
                                      <p:to>
                                        <p:strVal val="visible"/>
                                      </p:to>
                                    </p:set>
                                    <p:animEffect transition="in" filter="diamond(in)">
                                      <p:cBhvr>
                                        <p:cTn id="14" dur="2000"/>
                                        <p:tgtEl>
                                          <p:spTgt spid="40"/>
                                        </p:tgtEl>
                                      </p:cBhvr>
                                    </p:animEffect>
                                  </p:childTnLst>
                                </p:cTn>
                              </p:par>
                            </p:childTnLst>
                          </p:cTn>
                        </p:par>
                        <p:par>
                          <p:cTn id="15" fill="hold">
                            <p:stCondLst>
                              <p:cond delay="2000"/>
                            </p:stCondLst>
                            <p:childTnLst>
                              <p:par>
                                <p:cTn id="16" presetID="27" presetClass="emph" presetSubtype="0" fill="hold" grpId="1" nodeType="afterEffect">
                                  <p:stCondLst>
                                    <p:cond delay="0"/>
                                  </p:stCondLst>
                                  <p:childTnLst>
                                    <p:animClr clrSpc="rgb" dir="cw">
                                      <p:cBhvr override="childStyle">
                                        <p:cTn id="17" dur="500" autoRev="1" fill="hold"/>
                                        <p:tgtEl>
                                          <p:spTgt spid="40"/>
                                        </p:tgtEl>
                                        <p:attrNameLst>
                                          <p:attrName>style.color</p:attrName>
                                        </p:attrNameLst>
                                      </p:cBhvr>
                                      <p:to>
                                        <a:srgbClr val="00CC00"/>
                                      </p:to>
                                    </p:animClr>
                                    <p:animClr clrSpc="rgb" dir="cw">
                                      <p:cBhvr>
                                        <p:cTn id="18" dur="500" autoRev="1" fill="hold"/>
                                        <p:tgtEl>
                                          <p:spTgt spid="40"/>
                                        </p:tgtEl>
                                        <p:attrNameLst>
                                          <p:attrName>fillcolor</p:attrName>
                                        </p:attrNameLst>
                                      </p:cBhvr>
                                      <p:to>
                                        <a:srgbClr val="00CC00"/>
                                      </p:to>
                                    </p:animClr>
                                    <p:set>
                                      <p:cBhvr>
                                        <p:cTn id="19" dur="500" autoRev="1" fill="hold"/>
                                        <p:tgtEl>
                                          <p:spTgt spid="40"/>
                                        </p:tgtEl>
                                        <p:attrNameLst>
                                          <p:attrName>fill.type</p:attrName>
                                        </p:attrNameLst>
                                      </p:cBhvr>
                                      <p:to>
                                        <p:strVal val="solid"/>
                                      </p:to>
                                    </p:set>
                                    <p:set>
                                      <p:cBhvr>
                                        <p:cTn id="20" dur="500" autoRev="1" fill="hold"/>
                                        <p:tgtEl>
                                          <p:spTgt spid="40"/>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box(in)">
                                      <p:cBhvr>
                                        <p:cTn id="25" dur="500"/>
                                        <p:tgtEl>
                                          <p:spTgt spid="59"/>
                                        </p:tgtEl>
                                      </p:cBhvr>
                                    </p:animEffect>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anim calcmode="lin" valueType="num">
                                      <p:cBhvr>
                                        <p:cTn id="31" dur="1000" fill="hold"/>
                                        <p:tgtEl>
                                          <p:spTgt spid="6"/>
                                        </p:tgtEl>
                                        <p:attrNameLst>
                                          <p:attrName>ppt_x</p:attrName>
                                        </p:attrNameLst>
                                      </p:cBhvr>
                                      <p:tavLst>
                                        <p:tav tm="0">
                                          <p:val>
                                            <p:strVal val="#ppt_x"/>
                                          </p:val>
                                        </p:tav>
                                        <p:tav tm="100000">
                                          <p:val>
                                            <p:strVal val="#ppt_x"/>
                                          </p:val>
                                        </p:tav>
                                      </p:tavLst>
                                    </p:anim>
                                    <p:anim calcmode="lin" valueType="num">
                                      <p:cBhvr>
                                        <p:cTn id="32" dur="1000" fill="hold"/>
                                        <p:tgtEl>
                                          <p:spTgt spid="6"/>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27" presetClass="emph" presetSubtype="0" fill="hold" grpId="1" nodeType="afterEffect">
                                  <p:stCondLst>
                                    <p:cond delay="0"/>
                                  </p:stCondLst>
                                  <p:childTnLst>
                                    <p:animClr clrSpc="rgb" dir="cw">
                                      <p:cBhvr override="childStyle">
                                        <p:cTn id="35" dur="250" autoRev="1" fill="hold"/>
                                        <p:tgtEl>
                                          <p:spTgt spid="6"/>
                                        </p:tgtEl>
                                        <p:attrNameLst>
                                          <p:attrName>style.color</p:attrName>
                                        </p:attrNameLst>
                                      </p:cBhvr>
                                      <p:to>
                                        <a:srgbClr val="00CC00"/>
                                      </p:to>
                                    </p:animClr>
                                    <p:animClr clrSpc="rgb" dir="cw">
                                      <p:cBhvr>
                                        <p:cTn id="36" dur="250" autoRev="1" fill="hold"/>
                                        <p:tgtEl>
                                          <p:spTgt spid="6"/>
                                        </p:tgtEl>
                                        <p:attrNameLst>
                                          <p:attrName>fillcolor</p:attrName>
                                        </p:attrNameLst>
                                      </p:cBhvr>
                                      <p:to>
                                        <a:srgbClr val="00CC00"/>
                                      </p:to>
                                    </p:animClr>
                                    <p:set>
                                      <p:cBhvr>
                                        <p:cTn id="37" dur="250" autoRev="1" fill="hold"/>
                                        <p:tgtEl>
                                          <p:spTgt spid="6"/>
                                        </p:tgtEl>
                                        <p:attrNameLst>
                                          <p:attrName>fill.type</p:attrName>
                                        </p:attrNameLst>
                                      </p:cBhvr>
                                      <p:to>
                                        <p:strVal val="solid"/>
                                      </p:to>
                                    </p:set>
                                    <p:set>
                                      <p:cBhvr>
                                        <p:cTn id="38" dur="250" autoRev="1" fill="hold"/>
                                        <p:tgtEl>
                                          <p:spTgt spid="6"/>
                                        </p:tgtEl>
                                        <p:attrNameLst>
                                          <p:attrName>fill.on</p:attrName>
                                        </p:attrNameLst>
                                      </p:cBhvr>
                                      <p:to>
                                        <p:strVal val="true"/>
                                      </p:to>
                                    </p:set>
                                  </p:childTnLst>
                                </p:cTn>
                              </p:par>
                            </p:childTnLst>
                          </p:cTn>
                        </p:par>
                        <p:par>
                          <p:cTn id="39" fill="hold">
                            <p:stCondLst>
                              <p:cond delay="1500"/>
                            </p:stCondLst>
                            <p:childTnLst>
                              <p:par>
                                <p:cTn id="40" presetID="47" presetClass="entr" presetSubtype="0" fill="hold" grpId="0" nodeType="after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000"/>
                                        <p:tgtEl>
                                          <p:spTgt spid="5"/>
                                        </p:tgtEl>
                                      </p:cBhvr>
                                    </p:animEffect>
                                    <p:anim calcmode="lin" valueType="num">
                                      <p:cBhvr>
                                        <p:cTn id="43" dur="1000" fill="hold"/>
                                        <p:tgtEl>
                                          <p:spTgt spid="5"/>
                                        </p:tgtEl>
                                        <p:attrNameLst>
                                          <p:attrName>ppt_x</p:attrName>
                                        </p:attrNameLst>
                                      </p:cBhvr>
                                      <p:tavLst>
                                        <p:tav tm="0">
                                          <p:val>
                                            <p:strVal val="#ppt_x"/>
                                          </p:val>
                                        </p:tav>
                                        <p:tav tm="100000">
                                          <p:val>
                                            <p:strVal val="#ppt_x"/>
                                          </p:val>
                                        </p:tav>
                                      </p:tavLst>
                                    </p:anim>
                                    <p:anim calcmode="lin" valueType="num">
                                      <p:cBhvr>
                                        <p:cTn id="44" dur="1000" fill="hold"/>
                                        <p:tgtEl>
                                          <p:spTgt spid="5"/>
                                        </p:tgtEl>
                                        <p:attrNameLst>
                                          <p:attrName>ppt_y</p:attrName>
                                        </p:attrNameLst>
                                      </p:cBhvr>
                                      <p:tavLst>
                                        <p:tav tm="0">
                                          <p:val>
                                            <p:strVal val="#ppt_y-.1"/>
                                          </p:val>
                                        </p:tav>
                                        <p:tav tm="100000">
                                          <p:val>
                                            <p:strVal val="#ppt_y"/>
                                          </p:val>
                                        </p:tav>
                                      </p:tavLst>
                                    </p:anim>
                                  </p:childTnLst>
                                </p:cTn>
                              </p:par>
                            </p:childTnLst>
                          </p:cTn>
                        </p:par>
                        <p:par>
                          <p:cTn id="45" fill="hold">
                            <p:stCondLst>
                              <p:cond delay="2500"/>
                            </p:stCondLst>
                            <p:childTnLst>
                              <p:par>
                                <p:cTn id="46" presetID="27" presetClass="emph" presetSubtype="0" fill="hold" grpId="1" nodeType="afterEffect">
                                  <p:stCondLst>
                                    <p:cond delay="0"/>
                                  </p:stCondLst>
                                  <p:childTnLst>
                                    <p:animClr clrSpc="rgb" dir="cw">
                                      <p:cBhvr override="childStyle">
                                        <p:cTn id="47" dur="250" autoRev="1" fill="hold"/>
                                        <p:tgtEl>
                                          <p:spTgt spid="5"/>
                                        </p:tgtEl>
                                        <p:attrNameLst>
                                          <p:attrName>style.color</p:attrName>
                                        </p:attrNameLst>
                                      </p:cBhvr>
                                      <p:to>
                                        <a:srgbClr val="00CC00"/>
                                      </p:to>
                                    </p:animClr>
                                    <p:animClr clrSpc="rgb" dir="cw">
                                      <p:cBhvr>
                                        <p:cTn id="48" dur="250" autoRev="1" fill="hold"/>
                                        <p:tgtEl>
                                          <p:spTgt spid="5"/>
                                        </p:tgtEl>
                                        <p:attrNameLst>
                                          <p:attrName>fillcolor</p:attrName>
                                        </p:attrNameLst>
                                      </p:cBhvr>
                                      <p:to>
                                        <a:srgbClr val="00CC00"/>
                                      </p:to>
                                    </p:animClr>
                                    <p:set>
                                      <p:cBhvr>
                                        <p:cTn id="49" dur="250" autoRev="1" fill="hold"/>
                                        <p:tgtEl>
                                          <p:spTgt spid="5"/>
                                        </p:tgtEl>
                                        <p:attrNameLst>
                                          <p:attrName>fill.type</p:attrName>
                                        </p:attrNameLst>
                                      </p:cBhvr>
                                      <p:to>
                                        <p:strVal val="solid"/>
                                      </p:to>
                                    </p:set>
                                    <p:set>
                                      <p:cBhvr>
                                        <p:cTn id="50" dur="250" autoRev="1" fill="hold"/>
                                        <p:tgtEl>
                                          <p:spTgt spid="5"/>
                                        </p:tgtEl>
                                        <p:attrNameLst>
                                          <p:attrName>fill.on</p:attrName>
                                        </p:attrNameLst>
                                      </p:cBhvr>
                                      <p:to>
                                        <p:strVal val="true"/>
                                      </p:to>
                                    </p:se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60"/>
                                        </p:tgtEl>
                                        <p:attrNameLst>
                                          <p:attrName>style.visibility</p:attrName>
                                        </p:attrNameLst>
                                      </p:cBhvr>
                                      <p:to>
                                        <p:strVal val="visible"/>
                                      </p:to>
                                    </p:set>
                                    <p:animEffect transition="in" filter="blinds(horizontal)">
                                      <p:cBhvr>
                                        <p:cTn id="55" dur="500"/>
                                        <p:tgtEl>
                                          <p:spTgt spid="60"/>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61"/>
                                        </p:tgtEl>
                                        <p:attrNameLst>
                                          <p:attrName>style.visibility</p:attrName>
                                        </p:attrNameLst>
                                      </p:cBhvr>
                                      <p:to>
                                        <p:strVal val="visible"/>
                                      </p:to>
                                    </p:set>
                                    <p:animEffect transition="in" filter="box(in)">
                                      <p:cBhvr>
                                        <p:cTn id="60" dur="500"/>
                                        <p:tgtEl>
                                          <p:spTgt spid="61"/>
                                        </p:tgtEl>
                                      </p:cBhvr>
                                    </p:animEffect>
                                  </p:childTnLst>
                                </p:cTn>
                              </p:par>
                            </p:childTnLst>
                          </p:cTn>
                        </p:par>
                      </p:childTnLst>
                    </p:cTn>
                  </p:par>
                  <p:par>
                    <p:cTn id="61" fill="hold">
                      <p:stCondLst>
                        <p:cond delay="indefinite"/>
                      </p:stCondLst>
                      <p:childTnLst>
                        <p:par>
                          <p:cTn id="62" fill="hold">
                            <p:stCondLst>
                              <p:cond delay="0"/>
                            </p:stCondLst>
                            <p:childTnLst>
                              <p:par>
                                <p:cTn id="63" presetID="47" presetClass="entr" presetSubtype="0" fill="hold" grpId="0" nodeType="click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1000"/>
                                        <p:tgtEl>
                                          <p:spTgt spid="39"/>
                                        </p:tgtEl>
                                      </p:cBhvr>
                                    </p:animEffect>
                                    <p:anim calcmode="lin" valueType="num">
                                      <p:cBhvr>
                                        <p:cTn id="66" dur="1000" fill="hold"/>
                                        <p:tgtEl>
                                          <p:spTgt spid="39"/>
                                        </p:tgtEl>
                                        <p:attrNameLst>
                                          <p:attrName>ppt_x</p:attrName>
                                        </p:attrNameLst>
                                      </p:cBhvr>
                                      <p:tavLst>
                                        <p:tav tm="0">
                                          <p:val>
                                            <p:strVal val="#ppt_x"/>
                                          </p:val>
                                        </p:tav>
                                        <p:tav tm="100000">
                                          <p:val>
                                            <p:strVal val="#ppt_x"/>
                                          </p:val>
                                        </p:tav>
                                      </p:tavLst>
                                    </p:anim>
                                    <p:anim calcmode="lin" valueType="num">
                                      <p:cBhvr>
                                        <p:cTn id="67" dur="1000" fill="hold"/>
                                        <p:tgtEl>
                                          <p:spTgt spid="39"/>
                                        </p:tgtEl>
                                        <p:attrNameLst>
                                          <p:attrName>ppt_y</p:attrName>
                                        </p:attrNameLst>
                                      </p:cBhvr>
                                      <p:tavLst>
                                        <p:tav tm="0">
                                          <p:val>
                                            <p:strVal val="#ppt_y-.1"/>
                                          </p:val>
                                        </p:tav>
                                        <p:tav tm="100000">
                                          <p:val>
                                            <p:strVal val="#ppt_y"/>
                                          </p:val>
                                        </p:tav>
                                      </p:tavLst>
                                    </p:anim>
                                  </p:childTnLst>
                                </p:cTn>
                              </p:par>
                            </p:childTnLst>
                          </p:cTn>
                        </p:par>
                        <p:par>
                          <p:cTn id="68" fill="hold">
                            <p:stCondLst>
                              <p:cond delay="1000"/>
                            </p:stCondLst>
                            <p:childTnLst>
                              <p:par>
                                <p:cTn id="69" presetID="27" presetClass="emph" presetSubtype="0" fill="hold" grpId="1" nodeType="afterEffect">
                                  <p:stCondLst>
                                    <p:cond delay="0"/>
                                  </p:stCondLst>
                                  <p:childTnLst>
                                    <p:animClr clrSpc="rgb" dir="cw">
                                      <p:cBhvr override="childStyle">
                                        <p:cTn id="70" dur="250" autoRev="1" fill="hold"/>
                                        <p:tgtEl>
                                          <p:spTgt spid="39"/>
                                        </p:tgtEl>
                                        <p:attrNameLst>
                                          <p:attrName>style.color</p:attrName>
                                        </p:attrNameLst>
                                      </p:cBhvr>
                                      <p:to>
                                        <a:srgbClr val="00CC00"/>
                                      </p:to>
                                    </p:animClr>
                                    <p:animClr clrSpc="rgb" dir="cw">
                                      <p:cBhvr>
                                        <p:cTn id="71" dur="250" autoRev="1" fill="hold"/>
                                        <p:tgtEl>
                                          <p:spTgt spid="39"/>
                                        </p:tgtEl>
                                        <p:attrNameLst>
                                          <p:attrName>fillcolor</p:attrName>
                                        </p:attrNameLst>
                                      </p:cBhvr>
                                      <p:to>
                                        <a:srgbClr val="00CC00"/>
                                      </p:to>
                                    </p:animClr>
                                    <p:set>
                                      <p:cBhvr>
                                        <p:cTn id="72" dur="250" autoRev="1" fill="hold"/>
                                        <p:tgtEl>
                                          <p:spTgt spid="39"/>
                                        </p:tgtEl>
                                        <p:attrNameLst>
                                          <p:attrName>fill.type</p:attrName>
                                        </p:attrNameLst>
                                      </p:cBhvr>
                                      <p:to>
                                        <p:strVal val="solid"/>
                                      </p:to>
                                    </p:set>
                                    <p:set>
                                      <p:cBhvr>
                                        <p:cTn id="73" dur="250" autoRev="1" fill="hold"/>
                                        <p:tgtEl>
                                          <p:spTgt spid="39"/>
                                        </p:tgtEl>
                                        <p:attrNameLst>
                                          <p:attrName>fill.on</p:attrName>
                                        </p:attrNameLst>
                                      </p:cBhvr>
                                      <p:to>
                                        <p:strVal val="true"/>
                                      </p:to>
                                    </p:set>
                                  </p:childTnLst>
                                </p:cTn>
                              </p:par>
                            </p:childTnLst>
                          </p:cTn>
                        </p:par>
                        <p:par>
                          <p:cTn id="74" fill="hold">
                            <p:stCondLst>
                              <p:cond delay="1500"/>
                            </p:stCondLst>
                            <p:childTnLst>
                              <p:par>
                                <p:cTn id="75" presetID="47" presetClass="entr" presetSubtype="0" fill="hold" grpId="0" nodeType="after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fade">
                                      <p:cBhvr>
                                        <p:cTn id="77" dur="1000"/>
                                        <p:tgtEl>
                                          <p:spTgt spid="38"/>
                                        </p:tgtEl>
                                      </p:cBhvr>
                                    </p:animEffect>
                                    <p:anim calcmode="lin" valueType="num">
                                      <p:cBhvr>
                                        <p:cTn id="78" dur="1000" fill="hold"/>
                                        <p:tgtEl>
                                          <p:spTgt spid="38"/>
                                        </p:tgtEl>
                                        <p:attrNameLst>
                                          <p:attrName>ppt_x</p:attrName>
                                        </p:attrNameLst>
                                      </p:cBhvr>
                                      <p:tavLst>
                                        <p:tav tm="0">
                                          <p:val>
                                            <p:strVal val="#ppt_x"/>
                                          </p:val>
                                        </p:tav>
                                        <p:tav tm="100000">
                                          <p:val>
                                            <p:strVal val="#ppt_x"/>
                                          </p:val>
                                        </p:tav>
                                      </p:tavLst>
                                    </p:anim>
                                    <p:anim calcmode="lin" valueType="num">
                                      <p:cBhvr>
                                        <p:cTn id="79" dur="1000" fill="hold"/>
                                        <p:tgtEl>
                                          <p:spTgt spid="38"/>
                                        </p:tgtEl>
                                        <p:attrNameLst>
                                          <p:attrName>ppt_y</p:attrName>
                                        </p:attrNameLst>
                                      </p:cBhvr>
                                      <p:tavLst>
                                        <p:tav tm="0">
                                          <p:val>
                                            <p:strVal val="#ppt_y-.1"/>
                                          </p:val>
                                        </p:tav>
                                        <p:tav tm="100000">
                                          <p:val>
                                            <p:strVal val="#ppt_y"/>
                                          </p:val>
                                        </p:tav>
                                      </p:tavLst>
                                    </p:anim>
                                  </p:childTnLst>
                                </p:cTn>
                              </p:par>
                            </p:childTnLst>
                          </p:cTn>
                        </p:par>
                        <p:par>
                          <p:cTn id="80" fill="hold">
                            <p:stCondLst>
                              <p:cond delay="2500"/>
                            </p:stCondLst>
                            <p:childTnLst>
                              <p:par>
                                <p:cTn id="81" presetID="27" presetClass="emph" presetSubtype="0" fill="hold" grpId="1" nodeType="afterEffect">
                                  <p:stCondLst>
                                    <p:cond delay="0"/>
                                  </p:stCondLst>
                                  <p:childTnLst>
                                    <p:animClr clrSpc="rgb" dir="cw">
                                      <p:cBhvr override="childStyle">
                                        <p:cTn id="82" dur="250" autoRev="1" fill="hold"/>
                                        <p:tgtEl>
                                          <p:spTgt spid="38"/>
                                        </p:tgtEl>
                                        <p:attrNameLst>
                                          <p:attrName>style.color</p:attrName>
                                        </p:attrNameLst>
                                      </p:cBhvr>
                                      <p:to>
                                        <a:srgbClr val="00CC00"/>
                                      </p:to>
                                    </p:animClr>
                                    <p:animClr clrSpc="rgb" dir="cw">
                                      <p:cBhvr>
                                        <p:cTn id="83" dur="250" autoRev="1" fill="hold"/>
                                        <p:tgtEl>
                                          <p:spTgt spid="38"/>
                                        </p:tgtEl>
                                        <p:attrNameLst>
                                          <p:attrName>fillcolor</p:attrName>
                                        </p:attrNameLst>
                                      </p:cBhvr>
                                      <p:to>
                                        <a:srgbClr val="00CC00"/>
                                      </p:to>
                                    </p:animClr>
                                    <p:set>
                                      <p:cBhvr>
                                        <p:cTn id="84" dur="250" autoRev="1" fill="hold"/>
                                        <p:tgtEl>
                                          <p:spTgt spid="38"/>
                                        </p:tgtEl>
                                        <p:attrNameLst>
                                          <p:attrName>fill.type</p:attrName>
                                        </p:attrNameLst>
                                      </p:cBhvr>
                                      <p:to>
                                        <p:strVal val="solid"/>
                                      </p:to>
                                    </p:set>
                                    <p:set>
                                      <p:cBhvr>
                                        <p:cTn id="85" dur="250" autoRev="1" fill="hold"/>
                                        <p:tgtEl>
                                          <p:spTgt spid="38"/>
                                        </p:tgtEl>
                                        <p:attrNameLst>
                                          <p:attrName>fill.on</p:attrName>
                                        </p:attrNameLst>
                                      </p:cBhvr>
                                      <p:to>
                                        <p:strVal val="true"/>
                                      </p:to>
                                    </p:set>
                                  </p:childTnLst>
                                </p:cTn>
                              </p:par>
                            </p:childTnLst>
                          </p:cTn>
                        </p:par>
                        <p:par>
                          <p:cTn id="86" fill="hold">
                            <p:stCondLst>
                              <p:cond delay="3000"/>
                            </p:stCondLst>
                            <p:childTnLst>
                              <p:par>
                                <p:cTn id="87" presetID="47" presetClass="entr" presetSubtype="0"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fade">
                                      <p:cBhvr>
                                        <p:cTn id="89" dur="1000"/>
                                        <p:tgtEl>
                                          <p:spTgt spid="37"/>
                                        </p:tgtEl>
                                      </p:cBhvr>
                                    </p:animEffect>
                                    <p:anim calcmode="lin" valueType="num">
                                      <p:cBhvr>
                                        <p:cTn id="90" dur="1000" fill="hold"/>
                                        <p:tgtEl>
                                          <p:spTgt spid="37"/>
                                        </p:tgtEl>
                                        <p:attrNameLst>
                                          <p:attrName>ppt_x</p:attrName>
                                        </p:attrNameLst>
                                      </p:cBhvr>
                                      <p:tavLst>
                                        <p:tav tm="0">
                                          <p:val>
                                            <p:strVal val="#ppt_x"/>
                                          </p:val>
                                        </p:tav>
                                        <p:tav tm="100000">
                                          <p:val>
                                            <p:strVal val="#ppt_x"/>
                                          </p:val>
                                        </p:tav>
                                      </p:tavLst>
                                    </p:anim>
                                    <p:anim calcmode="lin" valueType="num">
                                      <p:cBhvr>
                                        <p:cTn id="91" dur="1000" fill="hold"/>
                                        <p:tgtEl>
                                          <p:spTgt spid="37"/>
                                        </p:tgtEl>
                                        <p:attrNameLst>
                                          <p:attrName>ppt_y</p:attrName>
                                        </p:attrNameLst>
                                      </p:cBhvr>
                                      <p:tavLst>
                                        <p:tav tm="0">
                                          <p:val>
                                            <p:strVal val="#ppt_y-.1"/>
                                          </p:val>
                                        </p:tav>
                                        <p:tav tm="100000">
                                          <p:val>
                                            <p:strVal val="#ppt_y"/>
                                          </p:val>
                                        </p:tav>
                                      </p:tavLst>
                                    </p:anim>
                                  </p:childTnLst>
                                </p:cTn>
                              </p:par>
                            </p:childTnLst>
                          </p:cTn>
                        </p:par>
                        <p:par>
                          <p:cTn id="92" fill="hold">
                            <p:stCondLst>
                              <p:cond delay="4000"/>
                            </p:stCondLst>
                            <p:childTnLst>
                              <p:par>
                                <p:cTn id="93" presetID="27" presetClass="emph" presetSubtype="0" fill="hold" grpId="1" nodeType="afterEffect">
                                  <p:stCondLst>
                                    <p:cond delay="0"/>
                                  </p:stCondLst>
                                  <p:childTnLst>
                                    <p:animClr clrSpc="rgb" dir="cw">
                                      <p:cBhvr override="childStyle">
                                        <p:cTn id="94" dur="250" autoRev="1" fill="hold"/>
                                        <p:tgtEl>
                                          <p:spTgt spid="37"/>
                                        </p:tgtEl>
                                        <p:attrNameLst>
                                          <p:attrName>style.color</p:attrName>
                                        </p:attrNameLst>
                                      </p:cBhvr>
                                      <p:to>
                                        <a:srgbClr val="00CC00"/>
                                      </p:to>
                                    </p:animClr>
                                    <p:animClr clrSpc="rgb" dir="cw">
                                      <p:cBhvr>
                                        <p:cTn id="95" dur="250" autoRev="1" fill="hold"/>
                                        <p:tgtEl>
                                          <p:spTgt spid="37"/>
                                        </p:tgtEl>
                                        <p:attrNameLst>
                                          <p:attrName>fillcolor</p:attrName>
                                        </p:attrNameLst>
                                      </p:cBhvr>
                                      <p:to>
                                        <a:srgbClr val="00CC00"/>
                                      </p:to>
                                    </p:animClr>
                                    <p:set>
                                      <p:cBhvr>
                                        <p:cTn id="96" dur="250" autoRev="1" fill="hold"/>
                                        <p:tgtEl>
                                          <p:spTgt spid="37"/>
                                        </p:tgtEl>
                                        <p:attrNameLst>
                                          <p:attrName>fill.type</p:attrName>
                                        </p:attrNameLst>
                                      </p:cBhvr>
                                      <p:to>
                                        <p:strVal val="solid"/>
                                      </p:to>
                                    </p:set>
                                    <p:set>
                                      <p:cBhvr>
                                        <p:cTn id="97" dur="250" autoRev="1" fill="hold"/>
                                        <p:tgtEl>
                                          <p:spTgt spid="37"/>
                                        </p:tgtEl>
                                        <p:attrNameLst>
                                          <p:attrName>fill.on</p:attrName>
                                        </p:attrNameLst>
                                      </p:cBhvr>
                                      <p:to>
                                        <p:strVal val="true"/>
                                      </p:to>
                                    </p:set>
                                  </p:childTnLst>
                                </p:cTn>
                              </p:par>
                            </p:childTnLst>
                          </p:cTn>
                        </p:par>
                      </p:childTnLst>
                    </p:cTn>
                  </p:par>
                  <p:par>
                    <p:cTn id="98" fill="hold">
                      <p:stCondLst>
                        <p:cond delay="indefinite"/>
                      </p:stCondLst>
                      <p:childTnLst>
                        <p:par>
                          <p:cTn id="99" fill="hold">
                            <p:stCondLst>
                              <p:cond delay="0"/>
                            </p:stCondLst>
                            <p:childTnLst>
                              <p:par>
                                <p:cTn id="100" presetID="47" presetClass="entr" presetSubtype="0" fill="hold" grpId="0" nodeType="click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fade">
                                      <p:cBhvr>
                                        <p:cTn id="102" dur="500"/>
                                        <p:tgtEl>
                                          <p:spTgt spid="36"/>
                                        </p:tgtEl>
                                      </p:cBhvr>
                                    </p:animEffect>
                                    <p:anim calcmode="lin" valueType="num">
                                      <p:cBhvr>
                                        <p:cTn id="103" dur="500" fill="hold"/>
                                        <p:tgtEl>
                                          <p:spTgt spid="36"/>
                                        </p:tgtEl>
                                        <p:attrNameLst>
                                          <p:attrName>ppt_x</p:attrName>
                                        </p:attrNameLst>
                                      </p:cBhvr>
                                      <p:tavLst>
                                        <p:tav tm="0">
                                          <p:val>
                                            <p:strVal val="#ppt_x"/>
                                          </p:val>
                                        </p:tav>
                                        <p:tav tm="100000">
                                          <p:val>
                                            <p:strVal val="#ppt_x"/>
                                          </p:val>
                                        </p:tav>
                                      </p:tavLst>
                                    </p:anim>
                                    <p:anim calcmode="lin" valueType="num">
                                      <p:cBhvr>
                                        <p:cTn id="104" dur="500" fill="hold"/>
                                        <p:tgtEl>
                                          <p:spTgt spid="36"/>
                                        </p:tgtEl>
                                        <p:attrNameLst>
                                          <p:attrName>ppt_y</p:attrName>
                                        </p:attrNameLst>
                                      </p:cBhvr>
                                      <p:tavLst>
                                        <p:tav tm="0">
                                          <p:val>
                                            <p:strVal val="#ppt_y-.1"/>
                                          </p:val>
                                        </p:tav>
                                        <p:tav tm="100000">
                                          <p:val>
                                            <p:strVal val="#ppt_y"/>
                                          </p:val>
                                        </p:tav>
                                      </p:tavLst>
                                    </p:anim>
                                  </p:childTnLst>
                                </p:cTn>
                              </p:par>
                            </p:childTnLst>
                          </p:cTn>
                        </p:par>
                        <p:par>
                          <p:cTn id="105" fill="hold">
                            <p:stCondLst>
                              <p:cond delay="500"/>
                            </p:stCondLst>
                            <p:childTnLst>
                              <p:par>
                                <p:cTn id="106" presetID="27" presetClass="emph" presetSubtype="0" fill="hold" grpId="1" nodeType="afterEffect">
                                  <p:stCondLst>
                                    <p:cond delay="0"/>
                                  </p:stCondLst>
                                  <p:childTnLst>
                                    <p:animClr clrSpc="rgb" dir="cw">
                                      <p:cBhvr override="childStyle">
                                        <p:cTn id="107" dur="250" autoRev="1" fill="hold"/>
                                        <p:tgtEl>
                                          <p:spTgt spid="36"/>
                                        </p:tgtEl>
                                        <p:attrNameLst>
                                          <p:attrName>style.color</p:attrName>
                                        </p:attrNameLst>
                                      </p:cBhvr>
                                      <p:to>
                                        <a:srgbClr val="00CC00"/>
                                      </p:to>
                                    </p:animClr>
                                    <p:animClr clrSpc="rgb" dir="cw">
                                      <p:cBhvr>
                                        <p:cTn id="108" dur="250" autoRev="1" fill="hold"/>
                                        <p:tgtEl>
                                          <p:spTgt spid="36"/>
                                        </p:tgtEl>
                                        <p:attrNameLst>
                                          <p:attrName>fillcolor</p:attrName>
                                        </p:attrNameLst>
                                      </p:cBhvr>
                                      <p:to>
                                        <a:srgbClr val="00CC00"/>
                                      </p:to>
                                    </p:animClr>
                                    <p:set>
                                      <p:cBhvr>
                                        <p:cTn id="109" dur="250" autoRev="1" fill="hold"/>
                                        <p:tgtEl>
                                          <p:spTgt spid="36"/>
                                        </p:tgtEl>
                                        <p:attrNameLst>
                                          <p:attrName>fill.type</p:attrName>
                                        </p:attrNameLst>
                                      </p:cBhvr>
                                      <p:to>
                                        <p:strVal val="solid"/>
                                      </p:to>
                                    </p:set>
                                    <p:set>
                                      <p:cBhvr>
                                        <p:cTn id="110" dur="250" autoRev="1" fill="hold"/>
                                        <p:tgtEl>
                                          <p:spTgt spid="36"/>
                                        </p:tgtEl>
                                        <p:attrNameLst>
                                          <p:attrName>fill.on</p:attrName>
                                        </p:attrNameLst>
                                      </p:cBhvr>
                                      <p:to>
                                        <p:strVal val="true"/>
                                      </p:to>
                                    </p:set>
                                  </p:childTnLst>
                                </p:cTn>
                              </p:par>
                            </p:childTnLst>
                          </p:cTn>
                        </p:par>
                        <p:par>
                          <p:cTn id="111" fill="hold">
                            <p:stCondLst>
                              <p:cond delay="1000"/>
                            </p:stCondLst>
                            <p:childTnLst>
                              <p:par>
                                <p:cTn id="112" presetID="47" presetClass="entr" presetSubtype="0" fill="hold" grpId="0" nodeType="afterEffect">
                                  <p:stCondLst>
                                    <p:cond delay="0"/>
                                  </p:stCondLst>
                                  <p:childTnLst>
                                    <p:set>
                                      <p:cBhvr>
                                        <p:cTn id="113" dur="1" fill="hold">
                                          <p:stCondLst>
                                            <p:cond delay="0"/>
                                          </p:stCondLst>
                                        </p:cTn>
                                        <p:tgtEl>
                                          <p:spTgt spid="35"/>
                                        </p:tgtEl>
                                        <p:attrNameLst>
                                          <p:attrName>style.visibility</p:attrName>
                                        </p:attrNameLst>
                                      </p:cBhvr>
                                      <p:to>
                                        <p:strVal val="visible"/>
                                      </p:to>
                                    </p:set>
                                    <p:animEffect transition="in" filter="fade">
                                      <p:cBhvr>
                                        <p:cTn id="114" dur="500"/>
                                        <p:tgtEl>
                                          <p:spTgt spid="35"/>
                                        </p:tgtEl>
                                      </p:cBhvr>
                                    </p:animEffect>
                                    <p:anim calcmode="lin" valueType="num">
                                      <p:cBhvr>
                                        <p:cTn id="115" dur="500" fill="hold"/>
                                        <p:tgtEl>
                                          <p:spTgt spid="35"/>
                                        </p:tgtEl>
                                        <p:attrNameLst>
                                          <p:attrName>ppt_x</p:attrName>
                                        </p:attrNameLst>
                                      </p:cBhvr>
                                      <p:tavLst>
                                        <p:tav tm="0">
                                          <p:val>
                                            <p:strVal val="#ppt_x"/>
                                          </p:val>
                                        </p:tav>
                                        <p:tav tm="100000">
                                          <p:val>
                                            <p:strVal val="#ppt_x"/>
                                          </p:val>
                                        </p:tav>
                                      </p:tavLst>
                                    </p:anim>
                                    <p:anim calcmode="lin" valueType="num">
                                      <p:cBhvr>
                                        <p:cTn id="116" dur="500" fill="hold"/>
                                        <p:tgtEl>
                                          <p:spTgt spid="35"/>
                                        </p:tgtEl>
                                        <p:attrNameLst>
                                          <p:attrName>ppt_y</p:attrName>
                                        </p:attrNameLst>
                                      </p:cBhvr>
                                      <p:tavLst>
                                        <p:tav tm="0">
                                          <p:val>
                                            <p:strVal val="#ppt_y-.1"/>
                                          </p:val>
                                        </p:tav>
                                        <p:tav tm="100000">
                                          <p:val>
                                            <p:strVal val="#ppt_y"/>
                                          </p:val>
                                        </p:tav>
                                      </p:tavLst>
                                    </p:anim>
                                  </p:childTnLst>
                                </p:cTn>
                              </p:par>
                            </p:childTnLst>
                          </p:cTn>
                        </p:par>
                        <p:par>
                          <p:cTn id="117" fill="hold">
                            <p:stCondLst>
                              <p:cond delay="1500"/>
                            </p:stCondLst>
                            <p:childTnLst>
                              <p:par>
                                <p:cTn id="118" presetID="27" presetClass="emph" presetSubtype="0" fill="hold" grpId="1" nodeType="afterEffect">
                                  <p:stCondLst>
                                    <p:cond delay="0"/>
                                  </p:stCondLst>
                                  <p:childTnLst>
                                    <p:animClr clrSpc="rgb" dir="cw">
                                      <p:cBhvr override="childStyle">
                                        <p:cTn id="119" dur="250" autoRev="1" fill="hold"/>
                                        <p:tgtEl>
                                          <p:spTgt spid="35"/>
                                        </p:tgtEl>
                                        <p:attrNameLst>
                                          <p:attrName>style.color</p:attrName>
                                        </p:attrNameLst>
                                      </p:cBhvr>
                                      <p:to>
                                        <a:srgbClr val="00CC00"/>
                                      </p:to>
                                    </p:animClr>
                                    <p:animClr clrSpc="rgb" dir="cw">
                                      <p:cBhvr>
                                        <p:cTn id="120" dur="250" autoRev="1" fill="hold"/>
                                        <p:tgtEl>
                                          <p:spTgt spid="35"/>
                                        </p:tgtEl>
                                        <p:attrNameLst>
                                          <p:attrName>fillcolor</p:attrName>
                                        </p:attrNameLst>
                                      </p:cBhvr>
                                      <p:to>
                                        <a:srgbClr val="00CC00"/>
                                      </p:to>
                                    </p:animClr>
                                    <p:set>
                                      <p:cBhvr>
                                        <p:cTn id="121" dur="250" autoRev="1" fill="hold"/>
                                        <p:tgtEl>
                                          <p:spTgt spid="35"/>
                                        </p:tgtEl>
                                        <p:attrNameLst>
                                          <p:attrName>fill.type</p:attrName>
                                        </p:attrNameLst>
                                      </p:cBhvr>
                                      <p:to>
                                        <p:strVal val="solid"/>
                                      </p:to>
                                    </p:set>
                                    <p:set>
                                      <p:cBhvr>
                                        <p:cTn id="122" dur="250" autoRev="1" fill="hold"/>
                                        <p:tgtEl>
                                          <p:spTgt spid="35"/>
                                        </p:tgtEl>
                                        <p:attrNameLst>
                                          <p:attrName>fill.on</p:attrName>
                                        </p:attrNameLst>
                                      </p:cBhvr>
                                      <p:to>
                                        <p:strVal val="true"/>
                                      </p:to>
                                    </p:set>
                                  </p:childTnLst>
                                </p:cTn>
                              </p:par>
                            </p:childTnLst>
                          </p:cTn>
                        </p:par>
                        <p:par>
                          <p:cTn id="123" fill="hold">
                            <p:stCondLst>
                              <p:cond delay="2000"/>
                            </p:stCondLst>
                            <p:childTnLst>
                              <p:par>
                                <p:cTn id="124" presetID="47" presetClass="entr" presetSubtype="0" fill="hold" grpId="0" nodeType="afterEffect">
                                  <p:stCondLst>
                                    <p:cond delay="0"/>
                                  </p:stCondLst>
                                  <p:childTnLst>
                                    <p:set>
                                      <p:cBhvr>
                                        <p:cTn id="125" dur="1" fill="hold">
                                          <p:stCondLst>
                                            <p:cond delay="0"/>
                                          </p:stCondLst>
                                        </p:cTn>
                                        <p:tgtEl>
                                          <p:spTgt spid="34"/>
                                        </p:tgtEl>
                                        <p:attrNameLst>
                                          <p:attrName>style.visibility</p:attrName>
                                        </p:attrNameLst>
                                      </p:cBhvr>
                                      <p:to>
                                        <p:strVal val="visible"/>
                                      </p:to>
                                    </p:set>
                                    <p:animEffect transition="in" filter="fade">
                                      <p:cBhvr>
                                        <p:cTn id="126" dur="500"/>
                                        <p:tgtEl>
                                          <p:spTgt spid="34"/>
                                        </p:tgtEl>
                                      </p:cBhvr>
                                    </p:animEffect>
                                    <p:anim calcmode="lin" valueType="num">
                                      <p:cBhvr>
                                        <p:cTn id="127" dur="500" fill="hold"/>
                                        <p:tgtEl>
                                          <p:spTgt spid="34"/>
                                        </p:tgtEl>
                                        <p:attrNameLst>
                                          <p:attrName>ppt_x</p:attrName>
                                        </p:attrNameLst>
                                      </p:cBhvr>
                                      <p:tavLst>
                                        <p:tav tm="0">
                                          <p:val>
                                            <p:strVal val="#ppt_x"/>
                                          </p:val>
                                        </p:tav>
                                        <p:tav tm="100000">
                                          <p:val>
                                            <p:strVal val="#ppt_x"/>
                                          </p:val>
                                        </p:tav>
                                      </p:tavLst>
                                    </p:anim>
                                    <p:anim calcmode="lin" valueType="num">
                                      <p:cBhvr>
                                        <p:cTn id="128" dur="500" fill="hold"/>
                                        <p:tgtEl>
                                          <p:spTgt spid="34"/>
                                        </p:tgtEl>
                                        <p:attrNameLst>
                                          <p:attrName>ppt_y</p:attrName>
                                        </p:attrNameLst>
                                      </p:cBhvr>
                                      <p:tavLst>
                                        <p:tav tm="0">
                                          <p:val>
                                            <p:strVal val="#ppt_y-.1"/>
                                          </p:val>
                                        </p:tav>
                                        <p:tav tm="100000">
                                          <p:val>
                                            <p:strVal val="#ppt_y"/>
                                          </p:val>
                                        </p:tav>
                                      </p:tavLst>
                                    </p:anim>
                                  </p:childTnLst>
                                </p:cTn>
                              </p:par>
                            </p:childTnLst>
                          </p:cTn>
                        </p:par>
                        <p:par>
                          <p:cTn id="129" fill="hold">
                            <p:stCondLst>
                              <p:cond delay="2500"/>
                            </p:stCondLst>
                            <p:childTnLst>
                              <p:par>
                                <p:cTn id="130" presetID="27" presetClass="emph" presetSubtype="0" fill="hold" grpId="1" nodeType="afterEffect">
                                  <p:stCondLst>
                                    <p:cond delay="0"/>
                                  </p:stCondLst>
                                  <p:childTnLst>
                                    <p:animClr clrSpc="rgb" dir="cw">
                                      <p:cBhvr override="childStyle">
                                        <p:cTn id="131" dur="250" autoRev="1" fill="hold"/>
                                        <p:tgtEl>
                                          <p:spTgt spid="34"/>
                                        </p:tgtEl>
                                        <p:attrNameLst>
                                          <p:attrName>style.color</p:attrName>
                                        </p:attrNameLst>
                                      </p:cBhvr>
                                      <p:to>
                                        <a:srgbClr val="00CC00"/>
                                      </p:to>
                                    </p:animClr>
                                    <p:animClr clrSpc="rgb" dir="cw">
                                      <p:cBhvr>
                                        <p:cTn id="132" dur="250" autoRev="1" fill="hold"/>
                                        <p:tgtEl>
                                          <p:spTgt spid="34"/>
                                        </p:tgtEl>
                                        <p:attrNameLst>
                                          <p:attrName>fillcolor</p:attrName>
                                        </p:attrNameLst>
                                      </p:cBhvr>
                                      <p:to>
                                        <a:srgbClr val="00CC00"/>
                                      </p:to>
                                    </p:animClr>
                                    <p:set>
                                      <p:cBhvr>
                                        <p:cTn id="133" dur="250" autoRev="1" fill="hold"/>
                                        <p:tgtEl>
                                          <p:spTgt spid="34"/>
                                        </p:tgtEl>
                                        <p:attrNameLst>
                                          <p:attrName>fill.type</p:attrName>
                                        </p:attrNameLst>
                                      </p:cBhvr>
                                      <p:to>
                                        <p:strVal val="solid"/>
                                      </p:to>
                                    </p:set>
                                    <p:set>
                                      <p:cBhvr>
                                        <p:cTn id="134" dur="250" autoRev="1" fill="hold"/>
                                        <p:tgtEl>
                                          <p:spTgt spid="34"/>
                                        </p:tgtEl>
                                        <p:attrNameLst>
                                          <p:attrName>fill.on</p:attrName>
                                        </p:attrNameLst>
                                      </p:cBhvr>
                                      <p:to>
                                        <p:strVal val="true"/>
                                      </p:to>
                                    </p:set>
                                  </p:childTnLst>
                                </p:cTn>
                              </p:par>
                            </p:childTnLst>
                          </p:cTn>
                        </p:par>
                        <p:par>
                          <p:cTn id="135" fill="hold">
                            <p:stCondLst>
                              <p:cond delay="3000"/>
                            </p:stCondLst>
                            <p:childTnLst>
                              <p:par>
                                <p:cTn id="136" presetID="47" presetClass="entr" presetSubtype="0" fill="hold" grpId="0" nodeType="afterEffect">
                                  <p:stCondLst>
                                    <p:cond delay="0"/>
                                  </p:stCondLst>
                                  <p:childTnLst>
                                    <p:set>
                                      <p:cBhvr>
                                        <p:cTn id="137" dur="1" fill="hold">
                                          <p:stCondLst>
                                            <p:cond delay="0"/>
                                          </p:stCondLst>
                                        </p:cTn>
                                        <p:tgtEl>
                                          <p:spTgt spid="33"/>
                                        </p:tgtEl>
                                        <p:attrNameLst>
                                          <p:attrName>style.visibility</p:attrName>
                                        </p:attrNameLst>
                                      </p:cBhvr>
                                      <p:to>
                                        <p:strVal val="visible"/>
                                      </p:to>
                                    </p:set>
                                    <p:animEffect transition="in" filter="fade">
                                      <p:cBhvr>
                                        <p:cTn id="138" dur="500"/>
                                        <p:tgtEl>
                                          <p:spTgt spid="33"/>
                                        </p:tgtEl>
                                      </p:cBhvr>
                                    </p:animEffect>
                                    <p:anim calcmode="lin" valueType="num">
                                      <p:cBhvr>
                                        <p:cTn id="139" dur="500" fill="hold"/>
                                        <p:tgtEl>
                                          <p:spTgt spid="33"/>
                                        </p:tgtEl>
                                        <p:attrNameLst>
                                          <p:attrName>ppt_x</p:attrName>
                                        </p:attrNameLst>
                                      </p:cBhvr>
                                      <p:tavLst>
                                        <p:tav tm="0">
                                          <p:val>
                                            <p:strVal val="#ppt_x"/>
                                          </p:val>
                                        </p:tav>
                                        <p:tav tm="100000">
                                          <p:val>
                                            <p:strVal val="#ppt_x"/>
                                          </p:val>
                                        </p:tav>
                                      </p:tavLst>
                                    </p:anim>
                                    <p:anim calcmode="lin" valueType="num">
                                      <p:cBhvr>
                                        <p:cTn id="140" dur="500" fill="hold"/>
                                        <p:tgtEl>
                                          <p:spTgt spid="33"/>
                                        </p:tgtEl>
                                        <p:attrNameLst>
                                          <p:attrName>ppt_y</p:attrName>
                                        </p:attrNameLst>
                                      </p:cBhvr>
                                      <p:tavLst>
                                        <p:tav tm="0">
                                          <p:val>
                                            <p:strVal val="#ppt_y-.1"/>
                                          </p:val>
                                        </p:tav>
                                        <p:tav tm="100000">
                                          <p:val>
                                            <p:strVal val="#ppt_y"/>
                                          </p:val>
                                        </p:tav>
                                      </p:tavLst>
                                    </p:anim>
                                  </p:childTnLst>
                                </p:cTn>
                              </p:par>
                            </p:childTnLst>
                          </p:cTn>
                        </p:par>
                        <p:par>
                          <p:cTn id="141" fill="hold">
                            <p:stCondLst>
                              <p:cond delay="3500"/>
                            </p:stCondLst>
                            <p:childTnLst>
                              <p:par>
                                <p:cTn id="142" presetID="27" presetClass="emph" presetSubtype="0" fill="hold" grpId="1" nodeType="afterEffect">
                                  <p:stCondLst>
                                    <p:cond delay="0"/>
                                  </p:stCondLst>
                                  <p:childTnLst>
                                    <p:animClr clrSpc="rgb" dir="cw">
                                      <p:cBhvr override="childStyle">
                                        <p:cTn id="143" dur="250" autoRev="1" fill="hold"/>
                                        <p:tgtEl>
                                          <p:spTgt spid="33"/>
                                        </p:tgtEl>
                                        <p:attrNameLst>
                                          <p:attrName>style.color</p:attrName>
                                        </p:attrNameLst>
                                      </p:cBhvr>
                                      <p:to>
                                        <a:srgbClr val="00CC00"/>
                                      </p:to>
                                    </p:animClr>
                                    <p:animClr clrSpc="rgb" dir="cw">
                                      <p:cBhvr>
                                        <p:cTn id="144" dur="250" autoRev="1" fill="hold"/>
                                        <p:tgtEl>
                                          <p:spTgt spid="33"/>
                                        </p:tgtEl>
                                        <p:attrNameLst>
                                          <p:attrName>fillcolor</p:attrName>
                                        </p:attrNameLst>
                                      </p:cBhvr>
                                      <p:to>
                                        <a:srgbClr val="00CC00"/>
                                      </p:to>
                                    </p:animClr>
                                    <p:set>
                                      <p:cBhvr>
                                        <p:cTn id="145" dur="250" autoRev="1" fill="hold"/>
                                        <p:tgtEl>
                                          <p:spTgt spid="33"/>
                                        </p:tgtEl>
                                        <p:attrNameLst>
                                          <p:attrName>fill.type</p:attrName>
                                        </p:attrNameLst>
                                      </p:cBhvr>
                                      <p:to>
                                        <p:strVal val="solid"/>
                                      </p:to>
                                    </p:set>
                                    <p:set>
                                      <p:cBhvr>
                                        <p:cTn id="146" dur="250" autoRev="1" fill="hold"/>
                                        <p:tgtEl>
                                          <p:spTgt spid="33"/>
                                        </p:tgtEl>
                                        <p:attrNameLst>
                                          <p:attrName>fill.on</p:attrName>
                                        </p:attrNameLst>
                                      </p:cBhvr>
                                      <p:to>
                                        <p:strVal val="true"/>
                                      </p:to>
                                    </p:set>
                                  </p:childTnLst>
                                </p:cTn>
                              </p:par>
                            </p:childTnLst>
                          </p:cTn>
                        </p:par>
                      </p:childTnLst>
                    </p:cTn>
                  </p:par>
                  <p:par>
                    <p:cTn id="147" fill="hold">
                      <p:stCondLst>
                        <p:cond delay="indefinite"/>
                      </p:stCondLst>
                      <p:childTnLst>
                        <p:par>
                          <p:cTn id="148" fill="hold">
                            <p:stCondLst>
                              <p:cond delay="0"/>
                            </p:stCondLst>
                            <p:childTnLst>
                              <p:par>
                                <p:cTn id="149" presetID="4" presetClass="entr" presetSubtype="16" fill="hold" grpId="0" nodeType="clickEffect">
                                  <p:stCondLst>
                                    <p:cond delay="0"/>
                                  </p:stCondLst>
                                  <p:childTnLst>
                                    <p:set>
                                      <p:cBhvr>
                                        <p:cTn id="150" dur="1" fill="hold">
                                          <p:stCondLst>
                                            <p:cond delay="0"/>
                                          </p:stCondLst>
                                        </p:cTn>
                                        <p:tgtEl>
                                          <p:spTgt spid="62"/>
                                        </p:tgtEl>
                                        <p:attrNameLst>
                                          <p:attrName>style.visibility</p:attrName>
                                        </p:attrNameLst>
                                      </p:cBhvr>
                                      <p:to>
                                        <p:strVal val="visible"/>
                                      </p:to>
                                    </p:set>
                                    <p:animEffect transition="in" filter="box(in)">
                                      <p:cBhvr>
                                        <p:cTn id="151" dur="500"/>
                                        <p:tgtEl>
                                          <p:spTgt spid="62"/>
                                        </p:tgtEl>
                                      </p:cBhvr>
                                    </p:animEffect>
                                  </p:childTnLst>
                                </p:cTn>
                              </p:par>
                            </p:childTnLst>
                          </p:cTn>
                        </p:par>
                      </p:childTnLst>
                    </p:cTn>
                  </p:par>
                  <p:par>
                    <p:cTn id="152" fill="hold">
                      <p:stCondLst>
                        <p:cond delay="indefinite"/>
                      </p:stCondLst>
                      <p:childTnLst>
                        <p:par>
                          <p:cTn id="153" fill="hold">
                            <p:stCondLst>
                              <p:cond delay="0"/>
                            </p:stCondLst>
                            <p:childTnLst>
                              <p:par>
                                <p:cTn id="154" presetID="4" presetClass="entr" presetSubtype="16" fill="hold" grpId="0" nodeType="clickEffect">
                                  <p:stCondLst>
                                    <p:cond delay="0"/>
                                  </p:stCondLst>
                                  <p:childTnLst>
                                    <p:set>
                                      <p:cBhvr>
                                        <p:cTn id="155" dur="1" fill="hold">
                                          <p:stCondLst>
                                            <p:cond delay="0"/>
                                          </p:stCondLst>
                                        </p:cTn>
                                        <p:tgtEl>
                                          <p:spTgt spid="63"/>
                                        </p:tgtEl>
                                        <p:attrNameLst>
                                          <p:attrName>style.visibility</p:attrName>
                                        </p:attrNameLst>
                                      </p:cBhvr>
                                      <p:to>
                                        <p:strVal val="visible"/>
                                      </p:to>
                                    </p:set>
                                    <p:animEffect transition="in" filter="box(in)">
                                      <p:cBhvr>
                                        <p:cTn id="156" dur="500"/>
                                        <p:tgtEl>
                                          <p:spTgt spid="63"/>
                                        </p:tgtEl>
                                      </p:cBhvr>
                                    </p:animEffect>
                                  </p:childTnLst>
                                </p:cTn>
                              </p:par>
                            </p:childTnLst>
                          </p:cTn>
                        </p:par>
                      </p:childTnLst>
                    </p:cTn>
                  </p:par>
                  <p:par>
                    <p:cTn id="157" fill="hold">
                      <p:stCondLst>
                        <p:cond delay="indefinite"/>
                      </p:stCondLst>
                      <p:childTnLst>
                        <p:par>
                          <p:cTn id="158" fill="hold">
                            <p:stCondLst>
                              <p:cond delay="0"/>
                            </p:stCondLst>
                            <p:childTnLst>
                              <p:par>
                                <p:cTn id="159" presetID="8" presetClass="entr" presetSubtype="16" fill="hold" grpId="0" nodeType="clickEffect">
                                  <p:stCondLst>
                                    <p:cond delay="0"/>
                                  </p:stCondLst>
                                  <p:childTnLst>
                                    <p:set>
                                      <p:cBhvr>
                                        <p:cTn id="160" dur="1" fill="hold">
                                          <p:stCondLst>
                                            <p:cond delay="0"/>
                                          </p:stCondLst>
                                        </p:cTn>
                                        <p:tgtEl>
                                          <p:spTgt spid="32"/>
                                        </p:tgtEl>
                                        <p:attrNameLst>
                                          <p:attrName>style.visibility</p:attrName>
                                        </p:attrNameLst>
                                      </p:cBhvr>
                                      <p:to>
                                        <p:strVal val="visible"/>
                                      </p:to>
                                    </p:set>
                                    <p:animEffect transition="in" filter="diamond(in)">
                                      <p:cBhvr>
                                        <p:cTn id="161" dur="500"/>
                                        <p:tgtEl>
                                          <p:spTgt spid="32"/>
                                        </p:tgtEl>
                                      </p:cBhvr>
                                    </p:animEffect>
                                  </p:childTnLst>
                                </p:cTn>
                              </p:par>
                            </p:childTnLst>
                          </p:cTn>
                        </p:par>
                        <p:par>
                          <p:cTn id="162" fill="hold">
                            <p:stCondLst>
                              <p:cond delay="500"/>
                            </p:stCondLst>
                            <p:childTnLst>
                              <p:par>
                                <p:cTn id="163" presetID="27" presetClass="emph" presetSubtype="0" fill="hold" grpId="1" nodeType="afterEffect">
                                  <p:stCondLst>
                                    <p:cond delay="0"/>
                                  </p:stCondLst>
                                  <p:childTnLst>
                                    <p:animClr clrSpc="rgb" dir="cw">
                                      <p:cBhvr override="childStyle">
                                        <p:cTn id="164" dur="250" autoRev="1" fill="hold"/>
                                        <p:tgtEl>
                                          <p:spTgt spid="32"/>
                                        </p:tgtEl>
                                        <p:attrNameLst>
                                          <p:attrName>style.color</p:attrName>
                                        </p:attrNameLst>
                                      </p:cBhvr>
                                      <p:to>
                                        <a:srgbClr val="00CC00"/>
                                      </p:to>
                                    </p:animClr>
                                    <p:animClr clrSpc="rgb" dir="cw">
                                      <p:cBhvr>
                                        <p:cTn id="165" dur="250" autoRev="1" fill="hold"/>
                                        <p:tgtEl>
                                          <p:spTgt spid="32"/>
                                        </p:tgtEl>
                                        <p:attrNameLst>
                                          <p:attrName>fillcolor</p:attrName>
                                        </p:attrNameLst>
                                      </p:cBhvr>
                                      <p:to>
                                        <a:srgbClr val="00CC00"/>
                                      </p:to>
                                    </p:animClr>
                                    <p:set>
                                      <p:cBhvr>
                                        <p:cTn id="166" dur="250" autoRev="1" fill="hold"/>
                                        <p:tgtEl>
                                          <p:spTgt spid="32"/>
                                        </p:tgtEl>
                                        <p:attrNameLst>
                                          <p:attrName>fill.type</p:attrName>
                                        </p:attrNameLst>
                                      </p:cBhvr>
                                      <p:to>
                                        <p:strVal val="solid"/>
                                      </p:to>
                                    </p:set>
                                    <p:set>
                                      <p:cBhvr>
                                        <p:cTn id="167" dur="250" autoRev="1" fill="hold"/>
                                        <p:tgtEl>
                                          <p:spTgt spid="32"/>
                                        </p:tgtEl>
                                        <p:attrNameLst>
                                          <p:attrName>fill.on</p:attrName>
                                        </p:attrNameLst>
                                      </p:cBhvr>
                                      <p:to>
                                        <p:strVal val="true"/>
                                      </p:to>
                                    </p:set>
                                  </p:childTnLst>
                                </p:cTn>
                              </p:par>
                            </p:childTnLst>
                          </p:cTn>
                        </p:par>
                        <p:par>
                          <p:cTn id="168" fill="hold">
                            <p:stCondLst>
                              <p:cond delay="1000"/>
                            </p:stCondLst>
                            <p:childTnLst>
                              <p:par>
                                <p:cTn id="169" presetID="8" presetClass="entr" presetSubtype="16" fill="hold" grpId="0" nodeType="afterEffect">
                                  <p:stCondLst>
                                    <p:cond delay="0"/>
                                  </p:stCondLst>
                                  <p:childTnLst>
                                    <p:set>
                                      <p:cBhvr>
                                        <p:cTn id="170" dur="1" fill="hold">
                                          <p:stCondLst>
                                            <p:cond delay="0"/>
                                          </p:stCondLst>
                                        </p:cTn>
                                        <p:tgtEl>
                                          <p:spTgt spid="31"/>
                                        </p:tgtEl>
                                        <p:attrNameLst>
                                          <p:attrName>style.visibility</p:attrName>
                                        </p:attrNameLst>
                                      </p:cBhvr>
                                      <p:to>
                                        <p:strVal val="visible"/>
                                      </p:to>
                                    </p:set>
                                    <p:animEffect transition="in" filter="diamond(in)">
                                      <p:cBhvr>
                                        <p:cTn id="171" dur="500"/>
                                        <p:tgtEl>
                                          <p:spTgt spid="31"/>
                                        </p:tgtEl>
                                      </p:cBhvr>
                                    </p:animEffect>
                                  </p:childTnLst>
                                </p:cTn>
                              </p:par>
                            </p:childTnLst>
                          </p:cTn>
                        </p:par>
                        <p:par>
                          <p:cTn id="172" fill="hold">
                            <p:stCondLst>
                              <p:cond delay="1500"/>
                            </p:stCondLst>
                            <p:childTnLst>
                              <p:par>
                                <p:cTn id="173" presetID="27" presetClass="emph" presetSubtype="0" fill="hold" grpId="1" nodeType="afterEffect">
                                  <p:stCondLst>
                                    <p:cond delay="0"/>
                                  </p:stCondLst>
                                  <p:childTnLst>
                                    <p:animClr clrSpc="rgb" dir="cw">
                                      <p:cBhvr override="childStyle">
                                        <p:cTn id="174" dur="250" autoRev="1" fill="hold"/>
                                        <p:tgtEl>
                                          <p:spTgt spid="31"/>
                                        </p:tgtEl>
                                        <p:attrNameLst>
                                          <p:attrName>style.color</p:attrName>
                                        </p:attrNameLst>
                                      </p:cBhvr>
                                      <p:to>
                                        <a:srgbClr val="00CC00"/>
                                      </p:to>
                                    </p:animClr>
                                    <p:animClr clrSpc="rgb" dir="cw">
                                      <p:cBhvr>
                                        <p:cTn id="175" dur="250" autoRev="1" fill="hold"/>
                                        <p:tgtEl>
                                          <p:spTgt spid="31"/>
                                        </p:tgtEl>
                                        <p:attrNameLst>
                                          <p:attrName>fillcolor</p:attrName>
                                        </p:attrNameLst>
                                      </p:cBhvr>
                                      <p:to>
                                        <a:srgbClr val="00CC00"/>
                                      </p:to>
                                    </p:animClr>
                                    <p:set>
                                      <p:cBhvr>
                                        <p:cTn id="176" dur="250" autoRev="1" fill="hold"/>
                                        <p:tgtEl>
                                          <p:spTgt spid="31"/>
                                        </p:tgtEl>
                                        <p:attrNameLst>
                                          <p:attrName>fill.type</p:attrName>
                                        </p:attrNameLst>
                                      </p:cBhvr>
                                      <p:to>
                                        <p:strVal val="solid"/>
                                      </p:to>
                                    </p:set>
                                    <p:set>
                                      <p:cBhvr>
                                        <p:cTn id="177" dur="250" autoRev="1" fill="hold"/>
                                        <p:tgtEl>
                                          <p:spTgt spid="31"/>
                                        </p:tgtEl>
                                        <p:attrNameLst>
                                          <p:attrName>fill.on</p:attrName>
                                        </p:attrNameLst>
                                      </p:cBhvr>
                                      <p:to>
                                        <p:strVal val="true"/>
                                      </p:to>
                                    </p:set>
                                  </p:childTnLst>
                                </p:cTn>
                              </p:par>
                            </p:childTnLst>
                          </p:cTn>
                        </p:par>
                        <p:par>
                          <p:cTn id="178" fill="hold">
                            <p:stCondLst>
                              <p:cond delay="2000"/>
                            </p:stCondLst>
                            <p:childTnLst>
                              <p:par>
                                <p:cTn id="179" presetID="8" presetClass="entr" presetSubtype="16" fill="hold" grpId="0" nodeType="afterEffect">
                                  <p:stCondLst>
                                    <p:cond delay="0"/>
                                  </p:stCondLst>
                                  <p:childTnLst>
                                    <p:set>
                                      <p:cBhvr>
                                        <p:cTn id="180" dur="1" fill="hold">
                                          <p:stCondLst>
                                            <p:cond delay="0"/>
                                          </p:stCondLst>
                                        </p:cTn>
                                        <p:tgtEl>
                                          <p:spTgt spid="30"/>
                                        </p:tgtEl>
                                        <p:attrNameLst>
                                          <p:attrName>style.visibility</p:attrName>
                                        </p:attrNameLst>
                                      </p:cBhvr>
                                      <p:to>
                                        <p:strVal val="visible"/>
                                      </p:to>
                                    </p:set>
                                    <p:animEffect transition="in" filter="diamond(in)">
                                      <p:cBhvr>
                                        <p:cTn id="181" dur="500"/>
                                        <p:tgtEl>
                                          <p:spTgt spid="30"/>
                                        </p:tgtEl>
                                      </p:cBhvr>
                                    </p:animEffect>
                                  </p:childTnLst>
                                </p:cTn>
                              </p:par>
                            </p:childTnLst>
                          </p:cTn>
                        </p:par>
                        <p:par>
                          <p:cTn id="182" fill="hold">
                            <p:stCondLst>
                              <p:cond delay="2500"/>
                            </p:stCondLst>
                            <p:childTnLst>
                              <p:par>
                                <p:cTn id="183" presetID="27" presetClass="emph" presetSubtype="0" fill="hold" grpId="1" nodeType="afterEffect">
                                  <p:stCondLst>
                                    <p:cond delay="0"/>
                                  </p:stCondLst>
                                  <p:childTnLst>
                                    <p:animClr clrSpc="rgb" dir="cw">
                                      <p:cBhvr override="childStyle">
                                        <p:cTn id="184" dur="250" autoRev="1" fill="hold"/>
                                        <p:tgtEl>
                                          <p:spTgt spid="30"/>
                                        </p:tgtEl>
                                        <p:attrNameLst>
                                          <p:attrName>style.color</p:attrName>
                                        </p:attrNameLst>
                                      </p:cBhvr>
                                      <p:to>
                                        <a:srgbClr val="00CC00"/>
                                      </p:to>
                                    </p:animClr>
                                    <p:animClr clrSpc="rgb" dir="cw">
                                      <p:cBhvr>
                                        <p:cTn id="185" dur="250" autoRev="1" fill="hold"/>
                                        <p:tgtEl>
                                          <p:spTgt spid="30"/>
                                        </p:tgtEl>
                                        <p:attrNameLst>
                                          <p:attrName>fillcolor</p:attrName>
                                        </p:attrNameLst>
                                      </p:cBhvr>
                                      <p:to>
                                        <a:srgbClr val="00CC00"/>
                                      </p:to>
                                    </p:animClr>
                                    <p:set>
                                      <p:cBhvr>
                                        <p:cTn id="186" dur="250" autoRev="1" fill="hold"/>
                                        <p:tgtEl>
                                          <p:spTgt spid="30"/>
                                        </p:tgtEl>
                                        <p:attrNameLst>
                                          <p:attrName>fill.type</p:attrName>
                                        </p:attrNameLst>
                                      </p:cBhvr>
                                      <p:to>
                                        <p:strVal val="solid"/>
                                      </p:to>
                                    </p:set>
                                    <p:set>
                                      <p:cBhvr>
                                        <p:cTn id="187" dur="250" autoRev="1" fill="hold"/>
                                        <p:tgtEl>
                                          <p:spTgt spid="30"/>
                                        </p:tgtEl>
                                        <p:attrNameLst>
                                          <p:attrName>fill.on</p:attrName>
                                        </p:attrNameLst>
                                      </p:cBhvr>
                                      <p:to>
                                        <p:strVal val="true"/>
                                      </p:to>
                                    </p:set>
                                  </p:childTnLst>
                                </p:cTn>
                              </p:par>
                            </p:childTnLst>
                          </p:cTn>
                        </p:par>
                        <p:par>
                          <p:cTn id="188" fill="hold">
                            <p:stCondLst>
                              <p:cond delay="3000"/>
                            </p:stCondLst>
                            <p:childTnLst>
                              <p:par>
                                <p:cTn id="189" presetID="8" presetClass="entr" presetSubtype="16" fill="hold" grpId="0" nodeType="afterEffect">
                                  <p:stCondLst>
                                    <p:cond delay="0"/>
                                  </p:stCondLst>
                                  <p:childTnLst>
                                    <p:set>
                                      <p:cBhvr>
                                        <p:cTn id="190" dur="1" fill="hold">
                                          <p:stCondLst>
                                            <p:cond delay="0"/>
                                          </p:stCondLst>
                                        </p:cTn>
                                        <p:tgtEl>
                                          <p:spTgt spid="29"/>
                                        </p:tgtEl>
                                        <p:attrNameLst>
                                          <p:attrName>style.visibility</p:attrName>
                                        </p:attrNameLst>
                                      </p:cBhvr>
                                      <p:to>
                                        <p:strVal val="visible"/>
                                      </p:to>
                                    </p:set>
                                    <p:animEffect transition="in" filter="diamond(in)">
                                      <p:cBhvr>
                                        <p:cTn id="191" dur="500"/>
                                        <p:tgtEl>
                                          <p:spTgt spid="29"/>
                                        </p:tgtEl>
                                      </p:cBhvr>
                                    </p:animEffect>
                                  </p:childTnLst>
                                </p:cTn>
                              </p:par>
                            </p:childTnLst>
                          </p:cTn>
                        </p:par>
                        <p:par>
                          <p:cTn id="192" fill="hold">
                            <p:stCondLst>
                              <p:cond delay="3500"/>
                            </p:stCondLst>
                            <p:childTnLst>
                              <p:par>
                                <p:cTn id="193" presetID="27" presetClass="emph" presetSubtype="0" fill="hold" grpId="1" nodeType="afterEffect">
                                  <p:stCondLst>
                                    <p:cond delay="0"/>
                                  </p:stCondLst>
                                  <p:childTnLst>
                                    <p:animClr clrSpc="rgb" dir="cw">
                                      <p:cBhvr override="childStyle">
                                        <p:cTn id="194" dur="250" autoRev="1" fill="hold"/>
                                        <p:tgtEl>
                                          <p:spTgt spid="29"/>
                                        </p:tgtEl>
                                        <p:attrNameLst>
                                          <p:attrName>style.color</p:attrName>
                                        </p:attrNameLst>
                                      </p:cBhvr>
                                      <p:to>
                                        <a:srgbClr val="00CC00"/>
                                      </p:to>
                                    </p:animClr>
                                    <p:animClr clrSpc="rgb" dir="cw">
                                      <p:cBhvr>
                                        <p:cTn id="195" dur="250" autoRev="1" fill="hold"/>
                                        <p:tgtEl>
                                          <p:spTgt spid="29"/>
                                        </p:tgtEl>
                                        <p:attrNameLst>
                                          <p:attrName>fillcolor</p:attrName>
                                        </p:attrNameLst>
                                      </p:cBhvr>
                                      <p:to>
                                        <a:srgbClr val="00CC00"/>
                                      </p:to>
                                    </p:animClr>
                                    <p:set>
                                      <p:cBhvr>
                                        <p:cTn id="196" dur="250" autoRev="1" fill="hold"/>
                                        <p:tgtEl>
                                          <p:spTgt spid="29"/>
                                        </p:tgtEl>
                                        <p:attrNameLst>
                                          <p:attrName>fill.type</p:attrName>
                                        </p:attrNameLst>
                                      </p:cBhvr>
                                      <p:to>
                                        <p:strVal val="solid"/>
                                      </p:to>
                                    </p:set>
                                    <p:set>
                                      <p:cBhvr>
                                        <p:cTn id="197" dur="250" autoRev="1" fill="hold"/>
                                        <p:tgtEl>
                                          <p:spTgt spid="29"/>
                                        </p:tgtEl>
                                        <p:attrNameLst>
                                          <p:attrName>fill.on</p:attrName>
                                        </p:attrNameLst>
                                      </p:cBhvr>
                                      <p:to>
                                        <p:strVal val="true"/>
                                      </p:to>
                                    </p:set>
                                  </p:childTnLst>
                                </p:cTn>
                              </p:par>
                            </p:childTnLst>
                          </p:cTn>
                        </p:par>
                        <p:par>
                          <p:cTn id="198" fill="hold">
                            <p:stCondLst>
                              <p:cond delay="4000"/>
                            </p:stCondLst>
                            <p:childTnLst>
                              <p:par>
                                <p:cTn id="199" presetID="8" presetClass="entr" presetSubtype="16" fill="hold" grpId="0" nodeType="afterEffect">
                                  <p:stCondLst>
                                    <p:cond delay="0"/>
                                  </p:stCondLst>
                                  <p:childTnLst>
                                    <p:set>
                                      <p:cBhvr>
                                        <p:cTn id="200" dur="1" fill="hold">
                                          <p:stCondLst>
                                            <p:cond delay="0"/>
                                          </p:stCondLst>
                                        </p:cTn>
                                        <p:tgtEl>
                                          <p:spTgt spid="28"/>
                                        </p:tgtEl>
                                        <p:attrNameLst>
                                          <p:attrName>style.visibility</p:attrName>
                                        </p:attrNameLst>
                                      </p:cBhvr>
                                      <p:to>
                                        <p:strVal val="visible"/>
                                      </p:to>
                                    </p:set>
                                    <p:animEffect transition="in" filter="diamond(in)">
                                      <p:cBhvr>
                                        <p:cTn id="201" dur="500"/>
                                        <p:tgtEl>
                                          <p:spTgt spid="28"/>
                                        </p:tgtEl>
                                      </p:cBhvr>
                                    </p:animEffect>
                                  </p:childTnLst>
                                </p:cTn>
                              </p:par>
                            </p:childTnLst>
                          </p:cTn>
                        </p:par>
                        <p:par>
                          <p:cTn id="202" fill="hold">
                            <p:stCondLst>
                              <p:cond delay="4500"/>
                            </p:stCondLst>
                            <p:childTnLst>
                              <p:par>
                                <p:cTn id="203" presetID="27" presetClass="emph" presetSubtype="0" fill="hold" grpId="1" nodeType="afterEffect">
                                  <p:stCondLst>
                                    <p:cond delay="0"/>
                                  </p:stCondLst>
                                  <p:childTnLst>
                                    <p:animClr clrSpc="rgb" dir="cw">
                                      <p:cBhvr override="childStyle">
                                        <p:cTn id="204" dur="250" autoRev="1" fill="hold"/>
                                        <p:tgtEl>
                                          <p:spTgt spid="28"/>
                                        </p:tgtEl>
                                        <p:attrNameLst>
                                          <p:attrName>style.color</p:attrName>
                                        </p:attrNameLst>
                                      </p:cBhvr>
                                      <p:to>
                                        <a:srgbClr val="00CC00"/>
                                      </p:to>
                                    </p:animClr>
                                    <p:animClr clrSpc="rgb" dir="cw">
                                      <p:cBhvr>
                                        <p:cTn id="205" dur="250" autoRev="1" fill="hold"/>
                                        <p:tgtEl>
                                          <p:spTgt spid="28"/>
                                        </p:tgtEl>
                                        <p:attrNameLst>
                                          <p:attrName>fillcolor</p:attrName>
                                        </p:attrNameLst>
                                      </p:cBhvr>
                                      <p:to>
                                        <a:srgbClr val="00CC00"/>
                                      </p:to>
                                    </p:animClr>
                                    <p:set>
                                      <p:cBhvr>
                                        <p:cTn id="206" dur="250" autoRev="1" fill="hold"/>
                                        <p:tgtEl>
                                          <p:spTgt spid="28"/>
                                        </p:tgtEl>
                                        <p:attrNameLst>
                                          <p:attrName>fill.type</p:attrName>
                                        </p:attrNameLst>
                                      </p:cBhvr>
                                      <p:to>
                                        <p:strVal val="solid"/>
                                      </p:to>
                                    </p:set>
                                    <p:set>
                                      <p:cBhvr>
                                        <p:cTn id="207" dur="250" autoRev="1" fill="hold"/>
                                        <p:tgtEl>
                                          <p:spTgt spid="28"/>
                                        </p:tgtEl>
                                        <p:attrNameLst>
                                          <p:attrName>fill.on</p:attrName>
                                        </p:attrNameLst>
                                      </p:cBhvr>
                                      <p:to>
                                        <p:strVal val="true"/>
                                      </p:to>
                                    </p:set>
                                  </p:childTnLst>
                                </p:cTn>
                              </p:par>
                            </p:childTnLst>
                          </p:cTn>
                        </p:par>
                      </p:childTnLst>
                    </p:cTn>
                  </p:par>
                  <p:par>
                    <p:cTn id="208" fill="hold">
                      <p:stCondLst>
                        <p:cond delay="indefinite"/>
                      </p:stCondLst>
                      <p:childTnLst>
                        <p:par>
                          <p:cTn id="209" fill="hold">
                            <p:stCondLst>
                              <p:cond delay="0"/>
                            </p:stCondLst>
                            <p:childTnLst>
                              <p:par>
                                <p:cTn id="210" presetID="8" presetClass="entr" presetSubtype="16" fill="hold" grpId="0" nodeType="clickEffect">
                                  <p:stCondLst>
                                    <p:cond delay="0"/>
                                  </p:stCondLst>
                                  <p:childTnLst>
                                    <p:set>
                                      <p:cBhvr>
                                        <p:cTn id="211" dur="1" fill="hold">
                                          <p:stCondLst>
                                            <p:cond delay="0"/>
                                          </p:stCondLst>
                                        </p:cTn>
                                        <p:tgtEl>
                                          <p:spTgt spid="27"/>
                                        </p:tgtEl>
                                        <p:attrNameLst>
                                          <p:attrName>style.visibility</p:attrName>
                                        </p:attrNameLst>
                                      </p:cBhvr>
                                      <p:to>
                                        <p:strVal val="visible"/>
                                      </p:to>
                                    </p:set>
                                    <p:animEffect transition="in" filter="diamond(in)">
                                      <p:cBhvr>
                                        <p:cTn id="212" dur="2000"/>
                                        <p:tgtEl>
                                          <p:spTgt spid="27"/>
                                        </p:tgtEl>
                                      </p:cBhvr>
                                    </p:animEffect>
                                  </p:childTnLst>
                                </p:cTn>
                              </p:par>
                            </p:childTnLst>
                          </p:cTn>
                        </p:par>
                        <p:par>
                          <p:cTn id="213" fill="hold">
                            <p:stCondLst>
                              <p:cond delay="2000"/>
                            </p:stCondLst>
                            <p:childTnLst>
                              <p:par>
                                <p:cTn id="214" presetID="8" presetClass="entr" presetSubtype="16" fill="hold" grpId="0" nodeType="afterEffect">
                                  <p:stCondLst>
                                    <p:cond delay="0"/>
                                  </p:stCondLst>
                                  <p:childTnLst>
                                    <p:set>
                                      <p:cBhvr>
                                        <p:cTn id="215" dur="1" fill="hold">
                                          <p:stCondLst>
                                            <p:cond delay="0"/>
                                          </p:stCondLst>
                                        </p:cTn>
                                        <p:tgtEl>
                                          <p:spTgt spid="26"/>
                                        </p:tgtEl>
                                        <p:attrNameLst>
                                          <p:attrName>style.visibility</p:attrName>
                                        </p:attrNameLst>
                                      </p:cBhvr>
                                      <p:to>
                                        <p:strVal val="visible"/>
                                      </p:to>
                                    </p:set>
                                    <p:animEffect transition="in" filter="diamond(in)">
                                      <p:cBhvr>
                                        <p:cTn id="216" dur="2000"/>
                                        <p:tgtEl>
                                          <p:spTgt spid="26"/>
                                        </p:tgtEl>
                                      </p:cBhvr>
                                    </p:animEffect>
                                  </p:childTnLst>
                                </p:cTn>
                              </p:par>
                            </p:childTnLst>
                          </p:cTn>
                        </p:par>
                        <p:par>
                          <p:cTn id="217" fill="hold">
                            <p:stCondLst>
                              <p:cond delay="4000"/>
                            </p:stCondLst>
                            <p:childTnLst>
                              <p:par>
                                <p:cTn id="218" presetID="8" presetClass="entr" presetSubtype="16" fill="hold" grpId="0" nodeType="afterEffect">
                                  <p:stCondLst>
                                    <p:cond delay="0"/>
                                  </p:stCondLst>
                                  <p:childTnLst>
                                    <p:set>
                                      <p:cBhvr>
                                        <p:cTn id="219" dur="1" fill="hold">
                                          <p:stCondLst>
                                            <p:cond delay="0"/>
                                          </p:stCondLst>
                                        </p:cTn>
                                        <p:tgtEl>
                                          <p:spTgt spid="25"/>
                                        </p:tgtEl>
                                        <p:attrNameLst>
                                          <p:attrName>style.visibility</p:attrName>
                                        </p:attrNameLst>
                                      </p:cBhvr>
                                      <p:to>
                                        <p:strVal val="visible"/>
                                      </p:to>
                                    </p:set>
                                    <p:animEffect transition="in" filter="diamond(in)">
                                      <p:cBhvr>
                                        <p:cTn id="220" dur="2000"/>
                                        <p:tgtEl>
                                          <p:spTgt spid="25"/>
                                        </p:tgtEl>
                                      </p:cBhvr>
                                    </p:animEffect>
                                  </p:childTnLst>
                                </p:cTn>
                              </p:par>
                            </p:childTnLst>
                          </p:cTn>
                        </p:par>
                        <p:par>
                          <p:cTn id="221" fill="hold">
                            <p:stCondLst>
                              <p:cond delay="6000"/>
                            </p:stCondLst>
                            <p:childTnLst>
                              <p:par>
                                <p:cTn id="222" presetID="8" presetClass="entr" presetSubtype="16" fill="hold" grpId="0" nodeType="afterEffect">
                                  <p:stCondLst>
                                    <p:cond delay="0"/>
                                  </p:stCondLst>
                                  <p:childTnLst>
                                    <p:set>
                                      <p:cBhvr>
                                        <p:cTn id="223" dur="1" fill="hold">
                                          <p:stCondLst>
                                            <p:cond delay="0"/>
                                          </p:stCondLst>
                                        </p:cTn>
                                        <p:tgtEl>
                                          <p:spTgt spid="24"/>
                                        </p:tgtEl>
                                        <p:attrNameLst>
                                          <p:attrName>style.visibility</p:attrName>
                                        </p:attrNameLst>
                                      </p:cBhvr>
                                      <p:to>
                                        <p:strVal val="visible"/>
                                      </p:to>
                                    </p:set>
                                    <p:animEffect transition="in" filter="diamond(in)">
                                      <p:cBhvr>
                                        <p:cTn id="224" dur="2000"/>
                                        <p:tgtEl>
                                          <p:spTgt spid="24"/>
                                        </p:tgtEl>
                                      </p:cBhvr>
                                    </p:animEffect>
                                  </p:childTnLst>
                                </p:cTn>
                              </p:par>
                            </p:childTnLst>
                          </p:cTn>
                        </p:par>
                        <p:par>
                          <p:cTn id="225" fill="hold">
                            <p:stCondLst>
                              <p:cond delay="8000"/>
                            </p:stCondLst>
                            <p:childTnLst>
                              <p:par>
                                <p:cTn id="226" presetID="8" presetClass="entr" presetSubtype="16" fill="hold" grpId="0" nodeType="afterEffect">
                                  <p:stCondLst>
                                    <p:cond delay="0"/>
                                  </p:stCondLst>
                                  <p:childTnLst>
                                    <p:set>
                                      <p:cBhvr>
                                        <p:cTn id="227" dur="1" fill="hold">
                                          <p:stCondLst>
                                            <p:cond delay="0"/>
                                          </p:stCondLst>
                                        </p:cTn>
                                        <p:tgtEl>
                                          <p:spTgt spid="23"/>
                                        </p:tgtEl>
                                        <p:attrNameLst>
                                          <p:attrName>style.visibility</p:attrName>
                                        </p:attrNameLst>
                                      </p:cBhvr>
                                      <p:to>
                                        <p:strVal val="visible"/>
                                      </p:to>
                                    </p:set>
                                    <p:animEffect transition="in" filter="diamond(in)">
                                      <p:cBhvr>
                                        <p:cTn id="228" dur="2000"/>
                                        <p:tgtEl>
                                          <p:spTgt spid="23"/>
                                        </p:tgtEl>
                                      </p:cBhvr>
                                    </p:animEffect>
                                  </p:childTnLst>
                                </p:cTn>
                              </p:par>
                            </p:childTnLst>
                          </p:cTn>
                        </p:par>
                        <p:par>
                          <p:cTn id="229" fill="hold">
                            <p:stCondLst>
                              <p:cond delay="10000"/>
                            </p:stCondLst>
                            <p:childTnLst>
                              <p:par>
                                <p:cTn id="230" presetID="8" presetClass="entr" presetSubtype="16" fill="hold" grpId="0" nodeType="afterEffect">
                                  <p:stCondLst>
                                    <p:cond delay="0"/>
                                  </p:stCondLst>
                                  <p:childTnLst>
                                    <p:set>
                                      <p:cBhvr>
                                        <p:cTn id="231" dur="1" fill="hold">
                                          <p:stCondLst>
                                            <p:cond delay="0"/>
                                          </p:stCondLst>
                                        </p:cTn>
                                        <p:tgtEl>
                                          <p:spTgt spid="22"/>
                                        </p:tgtEl>
                                        <p:attrNameLst>
                                          <p:attrName>style.visibility</p:attrName>
                                        </p:attrNameLst>
                                      </p:cBhvr>
                                      <p:to>
                                        <p:strVal val="visible"/>
                                      </p:to>
                                    </p:set>
                                    <p:animEffect transition="in" filter="diamond(in)">
                                      <p:cBhvr>
                                        <p:cTn id="232" dur="2000"/>
                                        <p:tgtEl>
                                          <p:spTgt spid="22"/>
                                        </p:tgtEl>
                                      </p:cBhvr>
                                    </p:animEffect>
                                  </p:childTnLst>
                                </p:cTn>
                              </p:par>
                            </p:childTnLst>
                          </p:cTn>
                        </p:par>
                        <p:par>
                          <p:cTn id="233" fill="hold">
                            <p:stCondLst>
                              <p:cond delay="12000"/>
                            </p:stCondLst>
                            <p:childTnLst>
                              <p:par>
                                <p:cTn id="234" presetID="27" presetClass="emph" presetSubtype="0" fill="hold" grpId="1" nodeType="afterEffect">
                                  <p:stCondLst>
                                    <p:cond delay="0"/>
                                  </p:stCondLst>
                                  <p:childTnLst>
                                    <p:animClr clrSpc="rgb" dir="cw">
                                      <p:cBhvr override="childStyle">
                                        <p:cTn id="235" dur="250" autoRev="1" fill="hold"/>
                                        <p:tgtEl>
                                          <p:spTgt spid="27"/>
                                        </p:tgtEl>
                                        <p:attrNameLst>
                                          <p:attrName>style.color</p:attrName>
                                        </p:attrNameLst>
                                      </p:cBhvr>
                                      <p:to>
                                        <a:srgbClr val="00CC00"/>
                                      </p:to>
                                    </p:animClr>
                                    <p:animClr clrSpc="rgb" dir="cw">
                                      <p:cBhvr>
                                        <p:cTn id="236" dur="250" autoRev="1" fill="hold"/>
                                        <p:tgtEl>
                                          <p:spTgt spid="27"/>
                                        </p:tgtEl>
                                        <p:attrNameLst>
                                          <p:attrName>fillcolor</p:attrName>
                                        </p:attrNameLst>
                                      </p:cBhvr>
                                      <p:to>
                                        <a:srgbClr val="00CC00"/>
                                      </p:to>
                                    </p:animClr>
                                    <p:set>
                                      <p:cBhvr>
                                        <p:cTn id="237" dur="250" autoRev="1" fill="hold"/>
                                        <p:tgtEl>
                                          <p:spTgt spid="27"/>
                                        </p:tgtEl>
                                        <p:attrNameLst>
                                          <p:attrName>fill.type</p:attrName>
                                        </p:attrNameLst>
                                      </p:cBhvr>
                                      <p:to>
                                        <p:strVal val="solid"/>
                                      </p:to>
                                    </p:set>
                                    <p:set>
                                      <p:cBhvr>
                                        <p:cTn id="238" dur="250" autoRev="1" fill="hold"/>
                                        <p:tgtEl>
                                          <p:spTgt spid="27"/>
                                        </p:tgtEl>
                                        <p:attrNameLst>
                                          <p:attrName>fill.on</p:attrName>
                                        </p:attrNameLst>
                                      </p:cBhvr>
                                      <p:to>
                                        <p:strVal val="true"/>
                                      </p:to>
                                    </p:set>
                                  </p:childTnLst>
                                </p:cTn>
                              </p:par>
                            </p:childTnLst>
                          </p:cTn>
                        </p:par>
                        <p:par>
                          <p:cTn id="239" fill="hold">
                            <p:stCondLst>
                              <p:cond delay="12500"/>
                            </p:stCondLst>
                            <p:childTnLst>
                              <p:par>
                                <p:cTn id="240" presetID="27" presetClass="emph" presetSubtype="0" fill="hold" grpId="1" nodeType="afterEffect">
                                  <p:stCondLst>
                                    <p:cond delay="0"/>
                                  </p:stCondLst>
                                  <p:childTnLst>
                                    <p:animClr clrSpc="rgb" dir="cw">
                                      <p:cBhvr override="childStyle">
                                        <p:cTn id="241" dur="250" autoRev="1" fill="hold"/>
                                        <p:tgtEl>
                                          <p:spTgt spid="26"/>
                                        </p:tgtEl>
                                        <p:attrNameLst>
                                          <p:attrName>style.color</p:attrName>
                                        </p:attrNameLst>
                                      </p:cBhvr>
                                      <p:to>
                                        <a:srgbClr val="00CC00"/>
                                      </p:to>
                                    </p:animClr>
                                    <p:animClr clrSpc="rgb" dir="cw">
                                      <p:cBhvr>
                                        <p:cTn id="242" dur="250" autoRev="1" fill="hold"/>
                                        <p:tgtEl>
                                          <p:spTgt spid="26"/>
                                        </p:tgtEl>
                                        <p:attrNameLst>
                                          <p:attrName>fillcolor</p:attrName>
                                        </p:attrNameLst>
                                      </p:cBhvr>
                                      <p:to>
                                        <a:srgbClr val="00CC00"/>
                                      </p:to>
                                    </p:animClr>
                                    <p:set>
                                      <p:cBhvr>
                                        <p:cTn id="243" dur="250" autoRev="1" fill="hold"/>
                                        <p:tgtEl>
                                          <p:spTgt spid="26"/>
                                        </p:tgtEl>
                                        <p:attrNameLst>
                                          <p:attrName>fill.type</p:attrName>
                                        </p:attrNameLst>
                                      </p:cBhvr>
                                      <p:to>
                                        <p:strVal val="solid"/>
                                      </p:to>
                                    </p:set>
                                    <p:set>
                                      <p:cBhvr>
                                        <p:cTn id="244" dur="250" autoRev="1" fill="hold"/>
                                        <p:tgtEl>
                                          <p:spTgt spid="26"/>
                                        </p:tgtEl>
                                        <p:attrNameLst>
                                          <p:attrName>fill.on</p:attrName>
                                        </p:attrNameLst>
                                      </p:cBhvr>
                                      <p:to>
                                        <p:strVal val="true"/>
                                      </p:to>
                                    </p:set>
                                  </p:childTnLst>
                                </p:cTn>
                              </p:par>
                            </p:childTnLst>
                          </p:cTn>
                        </p:par>
                        <p:par>
                          <p:cTn id="245" fill="hold">
                            <p:stCondLst>
                              <p:cond delay="13000"/>
                            </p:stCondLst>
                            <p:childTnLst>
                              <p:par>
                                <p:cTn id="246" presetID="27" presetClass="emph" presetSubtype="0" fill="hold" grpId="1" nodeType="afterEffect">
                                  <p:stCondLst>
                                    <p:cond delay="0"/>
                                  </p:stCondLst>
                                  <p:childTnLst>
                                    <p:animClr clrSpc="rgb" dir="cw">
                                      <p:cBhvr override="childStyle">
                                        <p:cTn id="247" dur="250" autoRev="1" fill="hold"/>
                                        <p:tgtEl>
                                          <p:spTgt spid="25"/>
                                        </p:tgtEl>
                                        <p:attrNameLst>
                                          <p:attrName>style.color</p:attrName>
                                        </p:attrNameLst>
                                      </p:cBhvr>
                                      <p:to>
                                        <a:srgbClr val="00CC00"/>
                                      </p:to>
                                    </p:animClr>
                                    <p:animClr clrSpc="rgb" dir="cw">
                                      <p:cBhvr>
                                        <p:cTn id="248" dur="250" autoRev="1" fill="hold"/>
                                        <p:tgtEl>
                                          <p:spTgt spid="25"/>
                                        </p:tgtEl>
                                        <p:attrNameLst>
                                          <p:attrName>fillcolor</p:attrName>
                                        </p:attrNameLst>
                                      </p:cBhvr>
                                      <p:to>
                                        <a:srgbClr val="00CC00"/>
                                      </p:to>
                                    </p:animClr>
                                    <p:set>
                                      <p:cBhvr>
                                        <p:cTn id="249" dur="250" autoRev="1" fill="hold"/>
                                        <p:tgtEl>
                                          <p:spTgt spid="25"/>
                                        </p:tgtEl>
                                        <p:attrNameLst>
                                          <p:attrName>fill.type</p:attrName>
                                        </p:attrNameLst>
                                      </p:cBhvr>
                                      <p:to>
                                        <p:strVal val="solid"/>
                                      </p:to>
                                    </p:set>
                                    <p:set>
                                      <p:cBhvr>
                                        <p:cTn id="250" dur="250" autoRev="1" fill="hold"/>
                                        <p:tgtEl>
                                          <p:spTgt spid="25"/>
                                        </p:tgtEl>
                                        <p:attrNameLst>
                                          <p:attrName>fill.on</p:attrName>
                                        </p:attrNameLst>
                                      </p:cBhvr>
                                      <p:to>
                                        <p:strVal val="true"/>
                                      </p:to>
                                    </p:set>
                                  </p:childTnLst>
                                </p:cTn>
                              </p:par>
                            </p:childTnLst>
                          </p:cTn>
                        </p:par>
                        <p:par>
                          <p:cTn id="251" fill="hold">
                            <p:stCondLst>
                              <p:cond delay="13500"/>
                            </p:stCondLst>
                            <p:childTnLst>
                              <p:par>
                                <p:cTn id="252" presetID="27" presetClass="emph" presetSubtype="0" fill="hold" grpId="1" nodeType="afterEffect">
                                  <p:stCondLst>
                                    <p:cond delay="0"/>
                                  </p:stCondLst>
                                  <p:childTnLst>
                                    <p:animClr clrSpc="rgb" dir="cw">
                                      <p:cBhvr override="childStyle">
                                        <p:cTn id="253" dur="250" autoRev="1" fill="hold"/>
                                        <p:tgtEl>
                                          <p:spTgt spid="24"/>
                                        </p:tgtEl>
                                        <p:attrNameLst>
                                          <p:attrName>style.color</p:attrName>
                                        </p:attrNameLst>
                                      </p:cBhvr>
                                      <p:to>
                                        <a:srgbClr val="00CC00"/>
                                      </p:to>
                                    </p:animClr>
                                    <p:animClr clrSpc="rgb" dir="cw">
                                      <p:cBhvr>
                                        <p:cTn id="254" dur="250" autoRev="1" fill="hold"/>
                                        <p:tgtEl>
                                          <p:spTgt spid="24"/>
                                        </p:tgtEl>
                                        <p:attrNameLst>
                                          <p:attrName>fillcolor</p:attrName>
                                        </p:attrNameLst>
                                      </p:cBhvr>
                                      <p:to>
                                        <a:srgbClr val="00CC00"/>
                                      </p:to>
                                    </p:animClr>
                                    <p:set>
                                      <p:cBhvr>
                                        <p:cTn id="255" dur="250" autoRev="1" fill="hold"/>
                                        <p:tgtEl>
                                          <p:spTgt spid="24"/>
                                        </p:tgtEl>
                                        <p:attrNameLst>
                                          <p:attrName>fill.type</p:attrName>
                                        </p:attrNameLst>
                                      </p:cBhvr>
                                      <p:to>
                                        <p:strVal val="solid"/>
                                      </p:to>
                                    </p:set>
                                    <p:set>
                                      <p:cBhvr>
                                        <p:cTn id="256" dur="250" autoRev="1" fill="hold"/>
                                        <p:tgtEl>
                                          <p:spTgt spid="24"/>
                                        </p:tgtEl>
                                        <p:attrNameLst>
                                          <p:attrName>fill.on</p:attrName>
                                        </p:attrNameLst>
                                      </p:cBhvr>
                                      <p:to>
                                        <p:strVal val="true"/>
                                      </p:to>
                                    </p:set>
                                  </p:childTnLst>
                                </p:cTn>
                              </p:par>
                            </p:childTnLst>
                          </p:cTn>
                        </p:par>
                        <p:par>
                          <p:cTn id="257" fill="hold">
                            <p:stCondLst>
                              <p:cond delay="14000"/>
                            </p:stCondLst>
                            <p:childTnLst>
                              <p:par>
                                <p:cTn id="258" presetID="27" presetClass="emph" presetSubtype="0" fill="hold" grpId="1" nodeType="afterEffect">
                                  <p:stCondLst>
                                    <p:cond delay="0"/>
                                  </p:stCondLst>
                                  <p:childTnLst>
                                    <p:animClr clrSpc="rgb" dir="cw">
                                      <p:cBhvr override="childStyle">
                                        <p:cTn id="259" dur="250" autoRev="1" fill="hold"/>
                                        <p:tgtEl>
                                          <p:spTgt spid="23"/>
                                        </p:tgtEl>
                                        <p:attrNameLst>
                                          <p:attrName>style.color</p:attrName>
                                        </p:attrNameLst>
                                      </p:cBhvr>
                                      <p:to>
                                        <a:srgbClr val="00CC00"/>
                                      </p:to>
                                    </p:animClr>
                                    <p:animClr clrSpc="rgb" dir="cw">
                                      <p:cBhvr>
                                        <p:cTn id="260" dur="250" autoRev="1" fill="hold"/>
                                        <p:tgtEl>
                                          <p:spTgt spid="23"/>
                                        </p:tgtEl>
                                        <p:attrNameLst>
                                          <p:attrName>fillcolor</p:attrName>
                                        </p:attrNameLst>
                                      </p:cBhvr>
                                      <p:to>
                                        <a:srgbClr val="00CC00"/>
                                      </p:to>
                                    </p:animClr>
                                    <p:set>
                                      <p:cBhvr>
                                        <p:cTn id="261" dur="250" autoRev="1" fill="hold"/>
                                        <p:tgtEl>
                                          <p:spTgt spid="23"/>
                                        </p:tgtEl>
                                        <p:attrNameLst>
                                          <p:attrName>fill.type</p:attrName>
                                        </p:attrNameLst>
                                      </p:cBhvr>
                                      <p:to>
                                        <p:strVal val="solid"/>
                                      </p:to>
                                    </p:set>
                                    <p:set>
                                      <p:cBhvr>
                                        <p:cTn id="262" dur="250" autoRev="1" fill="hold"/>
                                        <p:tgtEl>
                                          <p:spTgt spid="23"/>
                                        </p:tgtEl>
                                        <p:attrNameLst>
                                          <p:attrName>fill.on</p:attrName>
                                        </p:attrNameLst>
                                      </p:cBhvr>
                                      <p:to>
                                        <p:strVal val="true"/>
                                      </p:to>
                                    </p:set>
                                  </p:childTnLst>
                                </p:cTn>
                              </p:par>
                            </p:childTnLst>
                          </p:cTn>
                        </p:par>
                        <p:par>
                          <p:cTn id="263" fill="hold">
                            <p:stCondLst>
                              <p:cond delay="14500"/>
                            </p:stCondLst>
                            <p:childTnLst>
                              <p:par>
                                <p:cTn id="264" presetID="27" presetClass="emph" presetSubtype="0" fill="hold" grpId="1" nodeType="afterEffect">
                                  <p:stCondLst>
                                    <p:cond delay="0"/>
                                  </p:stCondLst>
                                  <p:childTnLst>
                                    <p:animClr clrSpc="rgb" dir="cw">
                                      <p:cBhvr override="childStyle">
                                        <p:cTn id="265" dur="250" autoRev="1" fill="hold"/>
                                        <p:tgtEl>
                                          <p:spTgt spid="22"/>
                                        </p:tgtEl>
                                        <p:attrNameLst>
                                          <p:attrName>style.color</p:attrName>
                                        </p:attrNameLst>
                                      </p:cBhvr>
                                      <p:to>
                                        <a:srgbClr val="00CC00"/>
                                      </p:to>
                                    </p:animClr>
                                    <p:animClr clrSpc="rgb" dir="cw">
                                      <p:cBhvr>
                                        <p:cTn id="266" dur="250" autoRev="1" fill="hold"/>
                                        <p:tgtEl>
                                          <p:spTgt spid="22"/>
                                        </p:tgtEl>
                                        <p:attrNameLst>
                                          <p:attrName>fillcolor</p:attrName>
                                        </p:attrNameLst>
                                      </p:cBhvr>
                                      <p:to>
                                        <a:srgbClr val="00CC00"/>
                                      </p:to>
                                    </p:animClr>
                                    <p:set>
                                      <p:cBhvr>
                                        <p:cTn id="267" dur="250" autoRev="1" fill="hold"/>
                                        <p:tgtEl>
                                          <p:spTgt spid="22"/>
                                        </p:tgtEl>
                                        <p:attrNameLst>
                                          <p:attrName>fill.type</p:attrName>
                                        </p:attrNameLst>
                                      </p:cBhvr>
                                      <p:to>
                                        <p:strVal val="solid"/>
                                      </p:to>
                                    </p:set>
                                    <p:set>
                                      <p:cBhvr>
                                        <p:cTn id="268" dur="250" autoRev="1" fill="hold"/>
                                        <p:tgtEl>
                                          <p:spTgt spid="22"/>
                                        </p:tgtEl>
                                        <p:attrNameLst>
                                          <p:attrName>fill.on</p:attrName>
                                        </p:attrNameLst>
                                      </p:cBhvr>
                                      <p:to>
                                        <p:strVal val="true"/>
                                      </p:to>
                                    </p:set>
                                  </p:childTnLst>
                                </p:cTn>
                              </p:par>
                            </p:childTnLst>
                          </p:cTn>
                        </p:par>
                      </p:childTnLst>
                    </p:cTn>
                  </p:par>
                  <p:par>
                    <p:cTn id="269" fill="hold">
                      <p:stCondLst>
                        <p:cond delay="indefinite"/>
                      </p:stCondLst>
                      <p:childTnLst>
                        <p:par>
                          <p:cTn id="270" fill="hold">
                            <p:stCondLst>
                              <p:cond delay="0"/>
                            </p:stCondLst>
                            <p:childTnLst>
                              <p:par>
                                <p:cTn id="271" presetID="4" presetClass="entr" presetSubtype="16" fill="hold" grpId="0" nodeType="clickEffect">
                                  <p:stCondLst>
                                    <p:cond delay="0"/>
                                  </p:stCondLst>
                                  <p:childTnLst>
                                    <p:set>
                                      <p:cBhvr>
                                        <p:cTn id="272" dur="1" fill="hold">
                                          <p:stCondLst>
                                            <p:cond delay="0"/>
                                          </p:stCondLst>
                                        </p:cTn>
                                        <p:tgtEl>
                                          <p:spTgt spid="64"/>
                                        </p:tgtEl>
                                        <p:attrNameLst>
                                          <p:attrName>style.visibility</p:attrName>
                                        </p:attrNameLst>
                                      </p:cBhvr>
                                      <p:to>
                                        <p:strVal val="visible"/>
                                      </p:to>
                                    </p:set>
                                    <p:animEffect transition="in" filter="box(in)">
                                      <p:cBhvr>
                                        <p:cTn id="273" dur="500"/>
                                        <p:tgtEl>
                                          <p:spTgt spid="64"/>
                                        </p:tgtEl>
                                      </p:cBhvr>
                                    </p:animEffect>
                                  </p:childTnLst>
                                </p:cTn>
                              </p:par>
                            </p:childTnLst>
                          </p:cTn>
                        </p:par>
                      </p:childTnLst>
                    </p:cTn>
                  </p:par>
                  <p:par>
                    <p:cTn id="274" fill="hold">
                      <p:stCondLst>
                        <p:cond delay="indefinite"/>
                      </p:stCondLst>
                      <p:childTnLst>
                        <p:par>
                          <p:cTn id="275" fill="hold">
                            <p:stCondLst>
                              <p:cond delay="0"/>
                            </p:stCondLst>
                            <p:childTnLst>
                              <p:par>
                                <p:cTn id="276" presetID="4" presetClass="entr" presetSubtype="16" fill="hold" grpId="0" nodeType="clickEffect">
                                  <p:stCondLst>
                                    <p:cond delay="0"/>
                                  </p:stCondLst>
                                  <p:childTnLst>
                                    <p:set>
                                      <p:cBhvr>
                                        <p:cTn id="277" dur="1" fill="hold">
                                          <p:stCondLst>
                                            <p:cond delay="0"/>
                                          </p:stCondLst>
                                        </p:cTn>
                                        <p:tgtEl>
                                          <p:spTgt spid="65"/>
                                        </p:tgtEl>
                                        <p:attrNameLst>
                                          <p:attrName>style.visibility</p:attrName>
                                        </p:attrNameLst>
                                      </p:cBhvr>
                                      <p:to>
                                        <p:strVal val="visible"/>
                                      </p:to>
                                    </p:set>
                                    <p:animEffect transition="in" filter="box(in)">
                                      <p:cBhvr>
                                        <p:cTn id="278" dur="500"/>
                                        <p:tgtEl>
                                          <p:spTgt spid="65"/>
                                        </p:tgtEl>
                                      </p:cBhvr>
                                    </p:animEffect>
                                  </p:childTnLst>
                                </p:cTn>
                              </p:par>
                            </p:childTnLst>
                          </p:cTn>
                        </p:par>
                      </p:childTnLst>
                    </p:cTn>
                  </p:par>
                  <p:par>
                    <p:cTn id="279" fill="hold">
                      <p:stCondLst>
                        <p:cond delay="indefinite"/>
                      </p:stCondLst>
                      <p:childTnLst>
                        <p:par>
                          <p:cTn id="280" fill="hold">
                            <p:stCondLst>
                              <p:cond delay="0"/>
                            </p:stCondLst>
                            <p:childTnLst>
                              <p:par>
                                <p:cTn id="281" presetID="8" presetClass="entr" presetSubtype="16" fill="hold" grpId="0" nodeType="clickEffect">
                                  <p:stCondLst>
                                    <p:cond delay="0"/>
                                  </p:stCondLst>
                                  <p:childTnLst>
                                    <p:set>
                                      <p:cBhvr>
                                        <p:cTn id="282" dur="1" fill="hold">
                                          <p:stCondLst>
                                            <p:cond delay="0"/>
                                          </p:stCondLst>
                                        </p:cTn>
                                        <p:tgtEl>
                                          <p:spTgt spid="21"/>
                                        </p:tgtEl>
                                        <p:attrNameLst>
                                          <p:attrName>style.visibility</p:attrName>
                                        </p:attrNameLst>
                                      </p:cBhvr>
                                      <p:to>
                                        <p:strVal val="visible"/>
                                      </p:to>
                                    </p:set>
                                    <p:animEffect transition="in" filter="diamond(in)">
                                      <p:cBhvr>
                                        <p:cTn id="283" dur="500"/>
                                        <p:tgtEl>
                                          <p:spTgt spid="21"/>
                                        </p:tgtEl>
                                      </p:cBhvr>
                                    </p:animEffect>
                                  </p:childTnLst>
                                </p:cTn>
                              </p:par>
                            </p:childTnLst>
                          </p:cTn>
                        </p:par>
                        <p:par>
                          <p:cTn id="284" fill="hold">
                            <p:stCondLst>
                              <p:cond delay="500"/>
                            </p:stCondLst>
                            <p:childTnLst>
                              <p:par>
                                <p:cTn id="285" presetID="27" presetClass="emph" presetSubtype="0" fill="hold" grpId="1" nodeType="afterEffect">
                                  <p:stCondLst>
                                    <p:cond delay="0"/>
                                  </p:stCondLst>
                                  <p:childTnLst>
                                    <p:animClr clrSpc="rgb" dir="cw">
                                      <p:cBhvr override="childStyle">
                                        <p:cTn id="286" dur="250" autoRev="1" fill="hold"/>
                                        <p:tgtEl>
                                          <p:spTgt spid="21"/>
                                        </p:tgtEl>
                                        <p:attrNameLst>
                                          <p:attrName>style.color</p:attrName>
                                        </p:attrNameLst>
                                      </p:cBhvr>
                                      <p:to>
                                        <a:srgbClr val="00CC00"/>
                                      </p:to>
                                    </p:animClr>
                                    <p:animClr clrSpc="rgb" dir="cw">
                                      <p:cBhvr>
                                        <p:cTn id="287" dur="250" autoRev="1" fill="hold"/>
                                        <p:tgtEl>
                                          <p:spTgt spid="21"/>
                                        </p:tgtEl>
                                        <p:attrNameLst>
                                          <p:attrName>fillcolor</p:attrName>
                                        </p:attrNameLst>
                                      </p:cBhvr>
                                      <p:to>
                                        <a:srgbClr val="00CC00"/>
                                      </p:to>
                                    </p:animClr>
                                    <p:set>
                                      <p:cBhvr>
                                        <p:cTn id="288" dur="250" autoRev="1" fill="hold"/>
                                        <p:tgtEl>
                                          <p:spTgt spid="21"/>
                                        </p:tgtEl>
                                        <p:attrNameLst>
                                          <p:attrName>fill.type</p:attrName>
                                        </p:attrNameLst>
                                      </p:cBhvr>
                                      <p:to>
                                        <p:strVal val="solid"/>
                                      </p:to>
                                    </p:set>
                                    <p:set>
                                      <p:cBhvr>
                                        <p:cTn id="289" dur="250" autoRev="1" fill="hold"/>
                                        <p:tgtEl>
                                          <p:spTgt spid="21"/>
                                        </p:tgtEl>
                                        <p:attrNameLst>
                                          <p:attrName>fill.on</p:attrName>
                                        </p:attrNameLst>
                                      </p:cBhvr>
                                      <p:to>
                                        <p:strVal val="true"/>
                                      </p:to>
                                    </p:set>
                                  </p:childTnLst>
                                </p:cTn>
                              </p:par>
                            </p:childTnLst>
                          </p:cTn>
                        </p:par>
                        <p:par>
                          <p:cTn id="290" fill="hold">
                            <p:stCondLst>
                              <p:cond delay="1000"/>
                            </p:stCondLst>
                            <p:childTnLst>
                              <p:par>
                                <p:cTn id="291" presetID="8" presetClass="entr" presetSubtype="16" fill="hold" grpId="0" nodeType="afterEffect">
                                  <p:stCondLst>
                                    <p:cond delay="0"/>
                                  </p:stCondLst>
                                  <p:childTnLst>
                                    <p:set>
                                      <p:cBhvr>
                                        <p:cTn id="292" dur="1" fill="hold">
                                          <p:stCondLst>
                                            <p:cond delay="0"/>
                                          </p:stCondLst>
                                        </p:cTn>
                                        <p:tgtEl>
                                          <p:spTgt spid="20"/>
                                        </p:tgtEl>
                                        <p:attrNameLst>
                                          <p:attrName>style.visibility</p:attrName>
                                        </p:attrNameLst>
                                      </p:cBhvr>
                                      <p:to>
                                        <p:strVal val="visible"/>
                                      </p:to>
                                    </p:set>
                                    <p:animEffect transition="in" filter="diamond(in)">
                                      <p:cBhvr>
                                        <p:cTn id="293" dur="500"/>
                                        <p:tgtEl>
                                          <p:spTgt spid="20"/>
                                        </p:tgtEl>
                                      </p:cBhvr>
                                    </p:animEffect>
                                  </p:childTnLst>
                                </p:cTn>
                              </p:par>
                            </p:childTnLst>
                          </p:cTn>
                        </p:par>
                        <p:par>
                          <p:cTn id="294" fill="hold">
                            <p:stCondLst>
                              <p:cond delay="1500"/>
                            </p:stCondLst>
                            <p:childTnLst>
                              <p:par>
                                <p:cTn id="295" presetID="27" presetClass="emph" presetSubtype="0" fill="hold" grpId="1" nodeType="afterEffect">
                                  <p:stCondLst>
                                    <p:cond delay="0"/>
                                  </p:stCondLst>
                                  <p:childTnLst>
                                    <p:animClr clrSpc="rgb" dir="cw">
                                      <p:cBhvr override="childStyle">
                                        <p:cTn id="296" dur="250" autoRev="1" fill="hold"/>
                                        <p:tgtEl>
                                          <p:spTgt spid="20"/>
                                        </p:tgtEl>
                                        <p:attrNameLst>
                                          <p:attrName>style.color</p:attrName>
                                        </p:attrNameLst>
                                      </p:cBhvr>
                                      <p:to>
                                        <a:srgbClr val="00CC00"/>
                                      </p:to>
                                    </p:animClr>
                                    <p:animClr clrSpc="rgb" dir="cw">
                                      <p:cBhvr>
                                        <p:cTn id="297" dur="250" autoRev="1" fill="hold"/>
                                        <p:tgtEl>
                                          <p:spTgt spid="20"/>
                                        </p:tgtEl>
                                        <p:attrNameLst>
                                          <p:attrName>fillcolor</p:attrName>
                                        </p:attrNameLst>
                                      </p:cBhvr>
                                      <p:to>
                                        <a:srgbClr val="00CC00"/>
                                      </p:to>
                                    </p:animClr>
                                    <p:set>
                                      <p:cBhvr>
                                        <p:cTn id="298" dur="250" autoRev="1" fill="hold"/>
                                        <p:tgtEl>
                                          <p:spTgt spid="20"/>
                                        </p:tgtEl>
                                        <p:attrNameLst>
                                          <p:attrName>fill.type</p:attrName>
                                        </p:attrNameLst>
                                      </p:cBhvr>
                                      <p:to>
                                        <p:strVal val="solid"/>
                                      </p:to>
                                    </p:set>
                                    <p:set>
                                      <p:cBhvr>
                                        <p:cTn id="299" dur="250" autoRev="1" fill="hold"/>
                                        <p:tgtEl>
                                          <p:spTgt spid="20"/>
                                        </p:tgtEl>
                                        <p:attrNameLst>
                                          <p:attrName>fill.on</p:attrName>
                                        </p:attrNameLst>
                                      </p:cBhvr>
                                      <p:to>
                                        <p:strVal val="true"/>
                                      </p:to>
                                    </p:set>
                                  </p:childTnLst>
                                </p:cTn>
                              </p:par>
                            </p:childTnLst>
                          </p:cTn>
                        </p:par>
                        <p:par>
                          <p:cTn id="300" fill="hold">
                            <p:stCondLst>
                              <p:cond delay="2000"/>
                            </p:stCondLst>
                            <p:childTnLst>
                              <p:par>
                                <p:cTn id="301" presetID="8" presetClass="entr" presetSubtype="16" fill="hold" grpId="0" nodeType="afterEffect">
                                  <p:stCondLst>
                                    <p:cond delay="0"/>
                                  </p:stCondLst>
                                  <p:childTnLst>
                                    <p:set>
                                      <p:cBhvr>
                                        <p:cTn id="302" dur="1" fill="hold">
                                          <p:stCondLst>
                                            <p:cond delay="0"/>
                                          </p:stCondLst>
                                        </p:cTn>
                                        <p:tgtEl>
                                          <p:spTgt spid="19"/>
                                        </p:tgtEl>
                                        <p:attrNameLst>
                                          <p:attrName>style.visibility</p:attrName>
                                        </p:attrNameLst>
                                      </p:cBhvr>
                                      <p:to>
                                        <p:strVal val="visible"/>
                                      </p:to>
                                    </p:set>
                                    <p:animEffect transition="in" filter="diamond(in)">
                                      <p:cBhvr>
                                        <p:cTn id="303" dur="500"/>
                                        <p:tgtEl>
                                          <p:spTgt spid="19"/>
                                        </p:tgtEl>
                                      </p:cBhvr>
                                    </p:animEffect>
                                  </p:childTnLst>
                                </p:cTn>
                              </p:par>
                            </p:childTnLst>
                          </p:cTn>
                        </p:par>
                        <p:par>
                          <p:cTn id="304" fill="hold">
                            <p:stCondLst>
                              <p:cond delay="2500"/>
                            </p:stCondLst>
                            <p:childTnLst>
                              <p:par>
                                <p:cTn id="305" presetID="27" presetClass="emph" presetSubtype="0" fill="hold" grpId="1" nodeType="afterEffect">
                                  <p:stCondLst>
                                    <p:cond delay="0"/>
                                  </p:stCondLst>
                                  <p:childTnLst>
                                    <p:animClr clrSpc="rgb" dir="cw">
                                      <p:cBhvr override="childStyle">
                                        <p:cTn id="306" dur="250" autoRev="1" fill="hold"/>
                                        <p:tgtEl>
                                          <p:spTgt spid="19"/>
                                        </p:tgtEl>
                                        <p:attrNameLst>
                                          <p:attrName>style.color</p:attrName>
                                        </p:attrNameLst>
                                      </p:cBhvr>
                                      <p:to>
                                        <a:srgbClr val="00CC00"/>
                                      </p:to>
                                    </p:animClr>
                                    <p:animClr clrSpc="rgb" dir="cw">
                                      <p:cBhvr>
                                        <p:cTn id="307" dur="250" autoRev="1" fill="hold"/>
                                        <p:tgtEl>
                                          <p:spTgt spid="19"/>
                                        </p:tgtEl>
                                        <p:attrNameLst>
                                          <p:attrName>fillcolor</p:attrName>
                                        </p:attrNameLst>
                                      </p:cBhvr>
                                      <p:to>
                                        <a:srgbClr val="00CC00"/>
                                      </p:to>
                                    </p:animClr>
                                    <p:set>
                                      <p:cBhvr>
                                        <p:cTn id="308" dur="250" autoRev="1" fill="hold"/>
                                        <p:tgtEl>
                                          <p:spTgt spid="19"/>
                                        </p:tgtEl>
                                        <p:attrNameLst>
                                          <p:attrName>fill.type</p:attrName>
                                        </p:attrNameLst>
                                      </p:cBhvr>
                                      <p:to>
                                        <p:strVal val="solid"/>
                                      </p:to>
                                    </p:set>
                                    <p:set>
                                      <p:cBhvr>
                                        <p:cTn id="309" dur="250" autoRev="1" fill="hold"/>
                                        <p:tgtEl>
                                          <p:spTgt spid="19"/>
                                        </p:tgtEl>
                                        <p:attrNameLst>
                                          <p:attrName>fill.on</p:attrName>
                                        </p:attrNameLst>
                                      </p:cBhvr>
                                      <p:to>
                                        <p:strVal val="true"/>
                                      </p:to>
                                    </p:set>
                                  </p:childTnLst>
                                </p:cTn>
                              </p:par>
                            </p:childTnLst>
                          </p:cTn>
                        </p:par>
                        <p:par>
                          <p:cTn id="310" fill="hold">
                            <p:stCondLst>
                              <p:cond delay="3000"/>
                            </p:stCondLst>
                            <p:childTnLst>
                              <p:par>
                                <p:cTn id="311" presetID="8" presetClass="entr" presetSubtype="16" fill="hold" grpId="0" nodeType="afterEffect">
                                  <p:stCondLst>
                                    <p:cond delay="0"/>
                                  </p:stCondLst>
                                  <p:childTnLst>
                                    <p:set>
                                      <p:cBhvr>
                                        <p:cTn id="312" dur="1" fill="hold">
                                          <p:stCondLst>
                                            <p:cond delay="0"/>
                                          </p:stCondLst>
                                        </p:cTn>
                                        <p:tgtEl>
                                          <p:spTgt spid="18"/>
                                        </p:tgtEl>
                                        <p:attrNameLst>
                                          <p:attrName>style.visibility</p:attrName>
                                        </p:attrNameLst>
                                      </p:cBhvr>
                                      <p:to>
                                        <p:strVal val="visible"/>
                                      </p:to>
                                    </p:set>
                                    <p:animEffect transition="in" filter="diamond(in)">
                                      <p:cBhvr>
                                        <p:cTn id="313" dur="500"/>
                                        <p:tgtEl>
                                          <p:spTgt spid="18"/>
                                        </p:tgtEl>
                                      </p:cBhvr>
                                    </p:animEffect>
                                  </p:childTnLst>
                                </p:cTn>
                              </p:par>
                            </p:childTnLst>
                          </p:cTn>
                        </p:par>
                        <p:par>
                          <p:cTn id="314" fill="hold">
                            <p:stCondLst>
                              <p:cond delay="3500"/>
                            </p:stCondLst>
                            <p:childTnLst>
                              <p:par>
                                <p:cTn id="315" presetID="27" presetClass="emph" presetSubtype="0" fill="hold" grpId="1" nodeType="afterEffect">
                                  <p:stCondLst>
                                    <p:cond delay="0"/>
                                  </p:stCondLst>
                                  <p:childTnLst>
                                    <p:animClr clrSpc="rgb" dir="cw">
                                      <p:cBhvr override="childStyle">
                                        <p:cTn id="316" dur="250" autoRev="1" fill="hold"/>
                                        <p:tgtEl>
                                          <p:spTgt spid="18"/>
                                        </p:tgtEl>
                                        <p:attrNameLst>
                                          <p:attrName>style.color</p:attrName>
                                        </p:attrNameLst>
                                      </p:cBhvr>
                                      <p:to>
                                        <a:srgbClr val="00CC00"/>
                                      </p:to>
                                    </p:animClr>
                                    <p:animClr clrSpc="rgb" dir="cw">
                                      <p:cBhvr>
                                        <p:cTn id="317" dur="250" autoRev="1" fill="hold"/>
                                        <p:tgtEl>
                                          <p:spTgt spid="18"/>
                                        </p:tgtEl>
                                        <p:attrNameLst>
                                          <p:attrName>fillcolor</p:attrName>
                                        </p:attrNameLst>
                                      </p:cBhvr>
                                      <p:to>
                                        <a:srgbClr val="00CC00"/>
                                      </p:to>
                                    </p:animClr>
                                    <p:set>
                                      <p:cBhvr>
                                        <p:cTn id="318" dur="250" autoRev="1" fill="hold"/>
                                        <p:tgtEl>
                                          <p:spTgt spid="18"/>
                                        </p:tgtEl>
                                        <p:attrNameLst>
                                          <p:attrName>fill.type</p:attrName>
                                        </p:attrNameLst>
                                      </p:cBhvr>
                                      <p:to>
                                        <p:strVal val="solid"/>
                                      </p:to>
                                    </p:set>
                                    <p:set>
                                      <p:cBhvr>
                                        <p:cTn id="319" dur="250" autoRev="1" fill="hold"/>
                                        <p:tgtEl>
                                          <p:spTgt spid="18"/>
                                        </p:tgtEl>
                                        <p:attrNameLst>
                                          <p:attrName>fill.on</p:attrName>
                                        </p:attrNameLst>
                                      </p:cBhvr>
                                      <p:to>
                                        <p:strVal val="true"/>
                                      </p:to>
                                    </p:set>
                                  </p:childTnLst>
                                </p:cTn>
                              </p:par>
                            </p:childTnLst>
                          </p:cTn>
                        </p:par>
                        <p:par>
                          <p:cTn id="320" fill="hold">
                            <p:stCondLst>
                              <p:cond delay="4000"/>
                            </p:stCondLst>
                            <p:childTnLst>
                              <p:par>
                                <p:cTn id="321" presetID="8" presetClass="entr" presetSubtype="16" fill="hold" grpId="0" nodeType="afterEffect">
                                  <p:stCondLst>
                                    <p:cond delay="0"/>
                                  </p:stCondLst>
                                  <p:childTnLst>
                                    <p:set>
                                      <p:cBhvr>
                                        <p:cTn id="322" dur="1" fill="hold">
                                          <p:stCondLst>
                                            <p:cond delay="0"/>
                                          </p:stCondLst>
                                        </p:cTn>
                                        <p:tgtEl>
                                          <p:spTgt spid="17"/>
                                        </p:tgtEl>
                                        <p:attrNameLst>
                                          <p:attrName>style.visibility</p:attrName>
                                        </p:attrNameLst>
                                      </p:cBhvr>
                                      <p:to>
                                        <p:strVal val="visible"/>
                                      </p:to>
                                    </p:set>
                                    <p:animEffect transition="in" filter="diamond(in)">
                                      <p:cBhvr>
                                        <p:cTn id="323" dur="500"/>
                                        <p:tgtEl>
                                          <p:spTgt spid="17"/>
                                        </p:tgtEl>
                                      </p:cBhvr>
                                    </p:animEffect>
                                  </p:childTnLst>
                                </p:cTn>
                              </p:par>
                            </p:childTnLst>
                          </p:cTn>
                        </p:par>
                        <p:par>
                          <p:cTn id="324" fill="hold">
                            <p:stCondLst>
                              <p:cond delay="4500"/>
                            </p:stCondLst>
                            <p:childTnLst>
                              <p:par>
                                <p:cTn id="325" presetID="27" presetClass="emph" presetSubtype="0" fill="hold" grpId="1" nodeType="afterEffect">
                                  <p:stCondLst>
                                    <p:cond delay="0"/>
                                  </p:stCondLst>
                                  <p:childTnLst>
                                    <p:animClr clrSpc="rgb" dir="cw">
                                      <p:cBhvr override="childStyle">
                                        <p:cTn id="326" dur="250" autoRev="1" fill="hold"/>
                                        <p:tgtEl>
                                          <p:spTgt spid="17"/>
                                        </p:tgtEl>
                                        <p:attrNameLst>
                                          <p:attrName>style.color</p:attrName>
                                        </p:attrNameLst>
                                      </p:cBhvr>
                                      <p:to>
                                        <a:srgbClr val="00CC00"/>
                                      </p:to>
                                    </p:animClr>
                                    <p:animClr clrSpc="rgb" dir="cw">
                                      <p:cBhvr>
                                        <p:cTn id="327" dur="250" autoRev="1" fill="hold"/>
                                        <p:tgtEl>
                                          <p:spTgt spid="17"/>
                                        </p:tgtEl>
                                        <p:attrNameLst>
                                          <p:attrName>fillcolor</p:attrName>
                                        </p:attrNameLst>
                                      </p:cBhvr>
                                      <p:to>
                                        <a:srgbClr val="00CC00"/>
                                      </p:to>
                                    </p:animClr>
                                    <p:set>
                                      <p:cBhvr>
                                        <p:cTn id="328" dur="250" autoRev="1" fill="hold"/>
                                        <p:tgtEl>
                                          <p:spTgt spid="17"/>
                                        </p:tgtEl>
                                        <p:attrNameLst>
                                          <p:attrName>fill.type</p:attrName>
                                        </p:attrNameLst>
                                      </p:cBhvr>
                                      <p:to>
                                        <p:strVal val="solid"/>
                                      </p:to>
                                    </p:set>
                                    <p:set>
                                      <p:cBhvr>
                                        <p:cTn id="329" dur="250" autoRev="1" fill="hold"/>
                                        <p:tgtEl>
                                          <p:spTgt spid="17"/>
                                        </p:tgtEl>
                                        <p:attrNameLst>
                                          <p:attrName>fill.on</p:attrName>
                                        </p:attrNameLst>
                                      </p:cBhvr>
                                      <p:to>
                                        <p:strVal val="true"/>
                                      </p:to>
                                    </p:set>
                                  </p:childTnLst>
                                </p:cTn>
                              </p:par>
                            </p:childTnLst>
                          </p:cTn>
                        </p:par>
                        <p:par>
                          <p:cTn id="330" fill="hold">
                            <p:stCondLst>
                              <p:cond delay="5000"/>
                            </p:stCondLst>
                            <p:childTnLst>
                              <p:par>
                                <p:cTn id="331" presetID="8" presetClass="entr" presetSubtype="16" fill="hold" grpId="0" nodeType="afterEffect">
                                  <p:stCondLst>
                                    <p:cond delay="0"/>
                                  </p:stCondLst>
                                  <p:childTnLst>
                                    <p:set>
                                      <p:cBhvr>
                                        <p:cTn id="332" dur="1" fill="hold">
                                          <p:stCondLst>
                                            <p:cond delay="0"/>
                                          </p:stCondLst>
                                        </p:cTn>
                                        <p:tgtEl>
                                          <p:spTgt spid="16"/>
                                        </p:tgtEl>
                                        <p:attrNameLst>
                                          <p:attrName>style.visibility</p:attrName>
                                        </p:attrNameLst>
                                      </p:cBhvr>
                                      <p:to>
                                        <p:strVal val="visible"/>
                                      </p:to>
                                    </p:set>
                                    <p:animEffect transition="in" filter="diamond(in)">
                                      <p:cBhvr>
                                        <p:cTn id="333" dur="500"/>
                                        <p:tgtEl>
                                          <p:spTgt spid="16"/>
                                        </p:tgtEl>
                                      </p:cBhvr>
                                    </p:animEffect>
                                  </p:childTnLst>
                                </p:cTn>
                              </p:par>
                            </p:childTnLst>
                          </p:cTn>
                        </p:par>
                        <p:par>
                          <p:cTn id="334" fill="hold">
                            <p:stCondLst>
                              <p:cond delay="5500"/>
                            </p:stCondLst>
                            <p:childTnLst>
                              <p:par>
                                <p:cTn id="335" presetID="27" presetClass="emph" presetSubtype="0" fill="hold" grpId="1" nodeType="afterEffect">
                                  <p:stCondLst>
                                    <p:cond delay="0"/>
                                  </p:stCondLst>
                                  <p:childTnLst>
                                    <p:animClr clrSpc="rgb" dir="cw">
                                      <p:cBhvr override="childStyle">
                                        <p:cTn id="336" dur="250" autoRev="1" fill="hold"/>
                                        <p:tgtEl>
                                          <p:spTgt spid="16"/>
                                        </p:tgtEl>
                                        <p:attrNameLst>
                                          <p:attrName>style.color</p:attrName>
                                        </p:attrNameLst>
                                      </p:cBhvr>
                                      <p:to>
                                        <a:srgbClr val="00CC00"/>
                                      </p:to>
                                    </p:animClr>
                                    <p:animClr clrSpc="rgb" dir="cw">
                                      <p:cBhvr>
                                        <p:cTn id="337" dur="250" autoRev="1" fill="hold"/>
                                        <p:tgtEl>
                                          <p:spTgt spid="16"/>
                                        </p:tgtEl>
                                        <p:attrNameLst>
                                          <p:attrName>fillcolor</p:attrName>
                                        </p:attrNameLst>
                                      </p:cBhvr>
                                      <p:to>
                                        <a:srgbClr val="00CC00"/>
                                      </p:to>
                                    </p:animClr>
                                    <p:set>
                                      <p:cBhvr>
                                        <p:cTn id="338" dur="250" autoRev="1" fill="hold"/>
                                        <p:tgtEl>
                                          <p:spTgt spid="16"/>
                                        </p:tgtEl>
                                        <p:attrNameLst>
                                          <p:attrName>fill.type</p:attrName>
                                        </p:attrNameLst>
                                      </p:cBhvr>
                                      <p:to>
                                        <p:strVal val="solid"/>
                                      </p:to>
                                    </p:set>
                                    <p:set>
                                      <p:cBhvr>
                                        <p:cTn id="339" dur="250" autoRev="1" fill="hold"/>
                                        <p:tgtEl>
                                          <p:spTgt spid="16"/>
                                        </p:tgtEl>
                                        <p:attrNameLst>
                                          <p:attrName>fill.on</p:attrName>
                                        </p:attrNameLst>
                                      </p:cBhvr>
                                      <p:to>
                                        <p:strVal val="true"/>
                                      </p:to>
                                    </p:set>
                                  </p:childTnLst>
                                </p:cTn>
                              </p:par>
                            </p:childTnLst>
                          </p:cTn>
                        </p:par>
                        <p:par>
                          <p:cTn id="340" fill="hold">
                            <p:stCondLst>
                              <p:cond delay="6000"/>
                            </p:stCondLst>
                            <p:childTnLst>
                              <p:par>
                                <p:cTn id="341" presetID="8" presetClass="entr" presetSubtype="16" fill="hold" grpId="0" nodeType="afterEffect">
                                  <p:stCondLst>
                                    <p:cond delay="0"/>
                                  </p:stCondLst>
                                  <p:childTnLst>
                                    <p:set>
                                      <p:cBhvr>
                                        <p:cTn id="342" dur="1" fill="hold">
                                          <p:stCondLst>
                                            <p:cond delay="0"/>
                                          </p:stCondLst>
                                        </p:cTn>
                                        <p:tgtEl>
                                          <p:spTgt spid="15"/>
                                        </p:tgtEl>
                                        <p:attrNameLst>
                                          <p:attrName>style.visibility</p:attrName>
                                        </p:attrNameLst>
                                      </p:cBhvr>
                                      <p:to>
                                        <p:strVal val="visible"/>
                                      </p:to>
                                    </p:set>
                                    <p:animEffect transition="in" filter="diamond(in)">
                                      <p:cBhvr>
                                        <p:cTn id="343" dur="500"/>
                                        <p:tgtEl>
                                          <p:spTgt spid="15"/>
                                        </p:tgtEl>
                                      </p:cBhvr>
                                    </p:animEffect>
                                  </p:childTnLst>
                                </p:cTn>
                              </p:par>
                            </p:childTnLst>
                          </p:cTn>
                        </p:par>
                        <p:par>
                          <p:cTn id="344" fill="hold">
                            <p:stCondLst>
                              <p:cond delay="6500"/>
                            </p:stCondLst>
                            <p:childTnLst>
                              <p:par>
                                <p:cTn id="345" presetID="27" presetClass="emph" presetSubtype="0" fill="hold" grpId="1" nodeType="afterEffect">
                                  <p:stCondLst>
                                    <p:cond delay="0"/>
                                  </p:stCondLst>
                                  <p:childTnLst>
                                    <p:animClr clrSpc="rgb" dir="cw">
                                      <p:cBhvr override="childStyle">
                                        <p:cTn id="346" dur="250" autoRev="1" fill="hold"/>
                                        <p:tgtEl>
                                          <p:spTgt spid="15"/>
                                        </p:tgtEl>
                                        <p:attrNameLst>
                                          <p:attrName>style.color</p:attrName>
                                        </p:attrNameLst>
                                      </p:cBhvr>
                                      <p:to>
                                        <a:srgbClr val="00CC00"/>
                                      </p:to>
                                    </p:animClr>
                                    <p:animClr clrSpc="rgb" dir="cw">
                                      <p:cBhvr>
                                        <p:cTn id="347" dur="250" autoRev="1" fill="hold"/>
                                        <p:tgtEl>
                                          <p:spTgt spid="15"/>
                                        </p:tgtEl>
                                        <p:attrNameLst>
                                          <p:attrName>fillcolor</p:attrName>
                                        </p:attrNameLst>
                                      </p:cBhvr>
                                      <p:to>
                                        <a:srgbClr val="00CC00"/>
                                      </p:to>
                                    </p:animClr>
                                    <p:set>
                                      <p:cBhvr>
                                        <p:cTn id="348" dur="250" autoRev="1" fill="hold"/>
                                        <p:tgtEl>
                                          <p:spTgt spid="15"/>
                                        </p:tgtEl>
                                        <p:attrNameLst>
                                          <p:attrName>fill.type</p:attrName>
                                        </p:attrNameLst>
                                      </p:cBhvr>
                                      <p:to>
                                        <p:strVal val="solid"/>
                                      </p:to>
                                    </p:set>
                                    <p:set>
                                      <p:cBhvr>
                                        <p:cTn id="349" dur="250" autoRev="1" fill="hold"/>
                                        <p:tgtEl>
                                          <p:spTgt spid="15"/>
                                        </p:tgtEl>
                                        <p:attrNameLst>
                                          <p:attrName>fill.on</p:attrName>
                                        </p:attrNameLst>
                                      </p:cBhvr>
                                      <p:to>
                                        <p:strVal val="true"/>
                                      </p:to>
                                    </p:set>
                                  </p:childTnLst>
                                </p:cTn>
                              </p:par>
                            </p:childTnLst>
                          </p:cTn>
                        </p:par>
                      </p:childTnLst>
                    </p:cTn>
                  </p:par>
                  <p:par>
                    <p:cTn id="350" fill="hold">
                      <p:stCondLst>
                        <p:cond delay="indefinite"/>
                      </p:stCondLst>
                      <p:childTnLst>
                        <p:par>
                          <p:cTn id="351" fill="hold">
                            <p:stCondLst>
                              <p:cond delay="0"/>
                            </p:stCondLst>
                            <p:childTnLst>
                              <p:par>
                                <p:cTn id="352" presetID="8" presetClass="entr" presetSubtype="16" fill="hold" grpId="0" nodeType="clickEffect">
                                  <p:stCondLst>
                                    <p:cond delay="0"/>
                                  </p:stCondLst>
                                  <p:childTnLst>
                                    <p:set>
                                      <p:cBhvr>
                                        <p:cTn id="353" dur="1" fill="hold">
                                          <p:stCondLst>
                                            <p:cond delay="0"/>
                                          </p:stCondLst>
                                        </p:cTn>
                                        <p:tgtEl>
                                          <p:spTgt spid="14"/>
                                        </p:tgtEl>
                                        <p:attrNameLst>
                                          <p:attrName>style.visibility</p:attrName>
                                        </p:attrNameLst>
                                      </p:cBhvr>
                                      <p:to>
                                        <p:strVal val="visible"/>
                                      </p:to>
                                    </p:set>
                                    <p:animEffect transition="in" filter="diamond(in)">
                                      <p:cBhvr>
                                        <p:cTn id="354" dur="500"/>
                                        <p:tgtEl>
                                          <p:spTgt spid="14"/>
                                        </p:tgtEl>
                                      </p:cBhvr>
                                    </p:animEffect>
                                  </p:childTnLst>
                                </p:cTn>
                              </p:par>
                            </p:childTnLst>
                          </p:cTn>
                        </p:par>
                        <p:par>
                          <p:cTn id="355" fill="hold">
                            <p:stCondLst>
                              <p:cond delay="500"/>
                            </p:stCondLst>
                            <p:childTnLst>
                              <p:par>
                                <p:cTn id="356" presetID="27" presetClass="emph" presetSubtype="0" fill="hold" grpId="1" nodeType="afterEffect">
                                  <p:stCondLst>
                                    <p:cond delay="0"/>
                                  </p:stCondLst>
                                  <p:childTnLst>
                                    <p:animClr clrSpc="rgb" dir="cw">
                                      <p:cBhvr override="childStyle">
                                        <p:cTn id="357" dur="250" autoRev="1" fill="hold"/>
                                        <p:tgtEl>
                                          <p:spTgt spid="14"/>
                                        </p:tgtEl>
                                        <p:attrNameLst>
                                          <p:attrName>style.color</p:attrName>
                                        </p:attrNameLst>
                                      </p:cBhvr>
                                      <p:to>
                                        <a:srgbClr val="00CC00"/>
                                      </p:to>
                                    </p:animClr>
                                    <p:animClr clrSpc="rgb" dir="cw">
                                      <p:cBhvr>
                                        <p:cTn id="358" dur="250" autoRev="1" fill="hold"/>
                                        <p:tgtEl>
                                          <p:spTgt spid="14"/>
                                        </p:tgtEl>
                                        <p:attrNameLst>
                                          <p:attrName>fillcolor</p:attrName>
                                        </p:attrNameLst>
                                      </p:cBhvr>
                                      <p:to>
                                        <a:srgbClr val="00CC00"/>
                                      </p:to>
                                    </p:animClr>
                                    <p:set>
                                      <p:cBhvr>
                                        <p:cTn id="359" dur="250" autoRev="1" fill="hold"/>
                                        <p:tgtEl>
                                          <p:spTgt spid="14"/>
                                        </p:tgtEl>
                                        <p:attrNameLst>
                                          <p:attrName>fill.type</p:attrName>
                                        </p:attrNameLst>
                                      </p:cBhvr>
                                      <p:to>
                                        <p:strVal val="solid"/>
                                      </p:to>
                                    </p:set>
                                    <p:set>
                                      <p:cBhvr>
                                        <p:cTn id="360" dur="250" autoRev="1" fill="hold"/>
                                        <p:tgtEl>
                                          <p:spTgt spid="14"/>
                                        </p:tgtEl>
                                        <p:attrNameLst>
                                          <p:attrName>fill.on</p:attrName>
                                        </p:attrNameLst>
                                      </p:cBhvr>
                                      <p:to>
                                        <p:strVal val="true"/>
                                      </p:to>
                                    </p:set>
                                  </p:childTnLst>
                                </p:cTn>
                              </p:par>
                            </p:childTnLst>
                          </p:cTn>
                        </p:par>
                        <p:par>
                          <p:cTn id="361" fill="hold">
                            <p:stCondLst>
                              <p:cond delay="1000"/>
                            </p:stCondLst>
                            <p:childTnLst>
                              <p:par>
                                <p:cTn id="362" presetID="8" presetClass="entr" presetSubtype="16" fill="hold" grpId="0" nodeType="afterEffect">
                                  <p:stCondLst>
                                    <p:cond delay="0"/>
                                  </p:stCondLst>
                                  <p:childTnLst>
                                    <p:set>
                                      <p:cBhvr>
                                        <p:cTn id="363" dur="1" fill="hold">
                                          <p:stCondLst>
                                            <p:cond delay="0"/>
                                          </p:stCondLst>
                                        </p:cTn>
                                        <p:tgtEl>
                                          <p:spTgt spid="13"/>
                                        </p:tgtEl>
                                        <p:attrNameLst>
                                          <p:attrName>style.visibility</p:attrName>
                                        </p:attrNameLst>
                                      </p:cBhvr>
                                      <p:to>
                                        <p:strVal val="visible"/>
                                      </p:to>
                                    </p:set>
                                    <p:animEffect transition="in" filter="diamond(in)">
                                      <p:cBhvr>
                                        <p:cTn id="364" dur="500"/>
                                        <p:tgtEl>
                                          <p:spTgt spid="13"/>
                                        </p:tgtEl>
                                      </p:cBhvr>
                                    </p:animEffect>
                                  </p:childTnLst>
                                </p:cTn>
                              </p:par>
                            </p:childTnLst>
                          </p:cTn>
                        </p:par>
                        <p:par>
                          <p:cTn id="365" fill="hold">
                            <p:stCondLst>
                              <p:cond delay="1500"/>
                            </p:stCondLst>
                            <p:childTnLst>
                              <p:par>
                                <p:cTn id="366" presetID="27" presetClass="emph" presetSubtype="0" fill="hold" grpId="1" nodeType="afterEffect">
                                  <p:stCondLst>
                                    <p:cond delay="0"/>
                                  </p:stCondLst>
                                  <p:childTnLst>
                                    <p:animClr clrSpc="rgb" dir="cw">
                                      <p:cBhvr override="childStyle">
                                        <p:cTn id="367" dur="250" autoRev="1" fill="hold"/>
                                        <p:tgtEl>
                                          <p:spTgt spid="13"/>
                                        </p:tgtEl>
                                        <p:attrNameLst>
                                          <p:attrName>style.color</p:attrName>
                                        </p:attrNameLst>
                                      </p:cBhvr>
                                      <p:to>
                                        <a:srgbClr val="00CC00"/>
                                      </p:to>
                                    </p:animClr>
                                    <p:animClr clrSpc="rgb" dir="cw">
                                      <p:cBhvr>
                                        <p:cTn id="368" dur="250" autoRev="1" fill="hold"/>
                                        <p:tgtEl>
                                          <p:spTgt spid="13"/>
                                        </p:tgtEl>
                                        <p:attrNameLst>
                                          <p:attrName>fillcolor</p:attrName>
                                        </p:attrNameLst>
                                      </p:cBhvr>
                                      <p:to>
                                        <a:srgbClr val="00CC00"/>
                                      </p:to>
                                    </p:animClr>
                                    <p:set>
                                      <p:cBhvr>
                                        <p:cTn id="369" dur="250" autoRev="1" fill="hold"/>
                                        <p:tgtEl>
                                          <p:spTgt spid="13"/>
                                        </p:tgtEl>
                                        <p:attrNameLst>
                                          <p:attrName>fill.type</p:attrName>
                                        </p:attrNameLst>
                                      </p:cBhvr>
                                      <p:to>
                                        <p:strVal val="solid"/>
                                      </p:to>
                                    </p:set>
                                    <p:set>
                                      <p:cBhvr>
                                        <p:cTn id="370" dur="250" autoRev="1" fill="hold"/>
                                        <p:tgtEl>
                                          <p:spTgt spid="13"/>
                                        </p:tgtEl>
                                        <p:attrNameLst>
                                          <p:attrName>fill.on</p:attrName>
                                        </p:attrNameLst>
                                      </p:cBhvr>
                                      <p:to>
                                        <p:strVal val="true"/>
                                      </p:to>
                                    </p:set>
                                  </p:childTnLst>
                                </p:cTn>
                              </p:par>
                            </p:childTnLst>
                          </p:cTn>
                        </p:par>
                        <p:par>
                          <p:cTn id="371" fill="hold">
                            <p:stCondLst>
                              <p:cond delay="2000"/>
                            </p:stCondLst>
                            <p:childTnLst>
                              <p:par>
                                <p:cTn id="372" presetID="8" presetClass="entr" presetSubtype="16" fill="hold" grpId="0" nodeType="afterEffect">
                                  <p:stCondLst>
                                    <p:cond delay="0"/>
                                  </p:stCondLst>
                                  <p:childTnLst>
                                    <p:set>
                                      <p:cBhvr>
                                        <p:cTn id="373" dur="1" fill="hold">
                                          <p:stCondLst>
                                            <p:cond delay="0"/>
                                          </p:stCondLst>
                                        </p:cTn>
                                        <p:tgtEl>
                                          <p:spTgt spid="12"/>
                                        </p:tgtEl>
                                        <p:attrNameLst>
                                          <p:attrName>style.visibility</p:attrName>
                                        </p:attrNameLst>
                                      </p:cBhvr>
                                      <p:to>
                                        <p:strVal val="visible"/>
                                      </p:to>
                                    </p:set>
                                    <p:animEffect transition="in" filter="diamond(in)">
                                      <p:cBhvr>
                                        <p:cTn id="374" dur="500"/>
                                        <p:tgtEl>
                                          <p:spTgt spid="12"/>
                                        </p:tgtEl>
                                      </p:cBhvr>
                                    </p:animEffect>
                                  </p:childTnLst>
                                </p:cTn>
                              </p:par>
                            </p:childTnLst>
                          </p:cTn>
                        </p:par>
                        <p:par>
                          <p:cTn id="375" fill="hold">
                            <p:stCondLst>
                              <p:cond delay="2500"/>
                            </p:stCondLst>
                            <p:childTnLst>
                              <p:par>
                                <p:cTn id="376" presetID="27" presetClass="emph" presetSubtype="0" fill="hold" grpId="1" nodeType="afterEffect">
                                  <p:stCondLst>
                                    <p:cond delay="0"/>
                                  </p:stCondLst>
                                  <p:childTnLst>
                                    <p:animClr clrSpc="rgb" dir="cw">
                                      <p:cBhvr override="childStyle">
                                        <p:cTn id="377" dur="250" autoRev="1" fill="hold"/>
                                        <p:tgtEl>
                                          <p:spTgt spid="12"/>
                                        </p:tgtEl>
                                        <p:attrNameLst>
                                          <p:attrName>style.color</p:attrName>
                                        </p:attrNameLst>
                                      </p:cBhvr>
                                      <p:to>
                                        <a:srgbClr val="00CC00"/>
                                      </p:to>
                                    </p:animClr>
                                    <p:animClr clrSpc="rgb" dir="cw">
                                      <p:cBhvr>
                                        <p:cTn id="378" dur="250" autoRev="1" fill="hold"/>
                                        <p:tgtEl>
                                          <p:spTgt spid="12"/>
                                        </p:tgtEl>
                                        <p:attrNameLst>
                                          <p:attrName>fillcolor</p:attrName>
                                        </p:attrNameLst>
                                      </p:cBhvr>
                                      <p:to>
                                        <a:srgbClr val="00CC00"/>
                                      </p:to>
                                    </p:animClr>
                                    <p:set>
                                      <p:cBhvr>
                                        <p:cTn id="379" dur="250" autoRev="1" fill="hold"/>
                                        <p:tgtEl>
                                          <p:spTgt spid="12"/>
                                        </p:tgtEl>
                                        <p:attrNameLst>
                                          <p:attrName>fill.type</p:attrName>
                                        </p:attrNameLst>
                                      </p:cBhvr>
                                      <p:to>
                                        <p:strVal val="solid"/>
                                      </p:to>
                                    </p:set>
                                    <p:set>
                                      <p:cBhvr>
                                        <p:cTn id="380" dur="250" autoRev="1" fill="hold"/>
                                        <p:tgtEl>
                                          <p:spTgt spid="12"/>
                                        </p:tgtEl>
                                        <p:attrNameLst>
                                          <p:attrName>fill.on</p:attrName>
                                        </p:attrNameLst>
                                      </p:cBhvr>
                                      <p:to>
                                        <p:strVal val="true"/>
                                      </p:to>
                                    </p:set>
                                  </p:childTnLst>
                                </p:cTn>
                              </p:par>
                            </p:childTnLst>
                          </p:cTn>
                        </p:par>
                        <p:par>
                          <p:cTn id="381" fill="hold">
                            <p:stCondLst>
                              <p:cond delay="3000"/>
                            </p:stCondLst>
                            <p:childTnLst>
                              <p:par>
                                <p:cTn id="382" presetID="8" presetClass="entr" presetSubtype="16" fill="hold" grpId="0" nodeType="afterEffect">
                                  <p:stCondLst>
                                    <p:cond delay="0"/>
                                  </p:stCondLst>
                                  <p:childTnLst>
                                    <p:set>
                                      <p:cBhvr>
                                        <p:cTn id="383" dur="1" fill="hold">
                                          <p:stCondLst>
                                            <p:cond delay="0"/>
                                          </p:stCondLst>
                                        </p:cTn>
                                        <p:tgtEl>
                                          <p:spTgt spid="11"/>
                                        </p:tgtEl>
                                        <p:attrNameLst>
                                          <p:attrName>style.visibility</p:attrName>
                                        </p:attrNameLst>
                                      </p:cBhvr>
                                      <p:to>
                                        <p:strVal val="visible"/>
                                      </p:to>
                                    </p:set>
                                    <p:animEffect transition="in" filter="diamond(in)">
                                      <p:cBhvr>
                                        <p:cTn id="384" dur="500"/>
                                        <p:tgtEl>
                                          <p:spTgt spid="11"/>
                                        </p:tgtEl>
                                      </p:cBhvr>
                                    </p:animEffect>
                                  </p:childTnLst>
                                </p:cTn>
                              </p:par>
                            </p:childTnLst>
                          </p:cTn>
                        </p:par>
                        <p:par>
                          <p:cTn id="385" fill="hold">
                            <p:stCondLst>
                              <p:cond delay="3500"/>
                            </p:stCondLst>
                            <p:childTnLst>
                              <p:par>
                                <p:cTn id="386" presetID="27" presetClass="emph" presetSubtype="0" fill="hold" grpId="1" nodeType="afterEffect">
                                  <p:stCondLst>
                                    <p:cond delay="0"/>
                                  </p:stCondLst>
                                  <p:childTnLst>
                                    <p:animClr clrSpc="rgb" dir="cw">
                                      <p:cBhvr override="childStyle">
                                        <p:cTn id="387" dur="250" autoRev="1" fill="hold"/>
                                        <p:tgtEl>
                                          <p:spTgt spid="11"/>
                                        </p:tgtEl>
                                        <p:attrNameLst>
                                          <p:attrName>style.color</p:attrName>
                                        </p:attrNameLst>
                                      </p:cBhvr>
                                      <p:to>
                                        <a:srgbClr val="00CC00"/>
                                      </p:to>
                                    </p:animClr>
                                    <p:animClr clrSpc="rgb" dir="cw">
                                      <p:cBhvr>
                                        <p:cTn id="388" dur="250" autoRev="1" fill="hold"/>
                                        <p:tgtEl>
                                          <p:spTgt spid="11"/>
                                        </p:tgtEl>
                                        <p:attrNameLst>
                                          <p:attrName>fillcolor</p:attrName>
                                        </p:attrNameLst>
                                      </p:cBhvr>
                                      <p:to>
                                        <a:srgbClr val="00CC00"/>
                                      </p:to>
                                    </p:animClr>
                                    <p:set>
                                      <p:cBhvr>
                                        <p:cTn id="389" dur="250" autoRev="1" fill="hold"/>
                                        <p:tgtEl>
                                          <p:spTgt spid="11"/>
                                        </p:tgtEl>
                                        <p:attrNameLst>
                                          <p:attrName>fill.type</p:attrName>
                                        </p:attrNameLst>
                                      </p:cBhvr>
                                      <p:to>
                                        <p:strVal val="solid"/>
                                      </p:to>
                                    </p:set>
                                    <p:set>
                                      <p:cBhvr>
                                        <p:cTn id="390" dur="250" autoRev="1" fill="hold"/>
                                        <p:tgtEl>
                                          <p:spTgt spid="11"/>
                                        </p:tgtEl>
                                        <p:attrNameLst>
                                          <p:attrName>fill.on</p:attrName>
                                        </p:attrNameLst>
                                      </p:cBhvr>
                                      <p:to>
                                        <p:strVal val="true"/>
                                      </p:to>
                                    </p:set>
                                  </p:childTnLst>
                                </p:cTn>
                              </p:par>
                            </p:childTnLst>
                          </p:cTn>
                        </p:par>
                        <p:par>
                          <p:cTn id="391" fill="hold">
                            <p:stCondLst>
                              <p:cond delay="4000"/>
                            </p:stCondLst>
                            <p:childTnLst>
                              <p:par>
                                <p:cTn id="392" presetID="8" presetClass="entr" presetSubtype="16" fill="hold" grpId="0" nodeType="afterEffect">
                                  <p:stCondLst>
                                    <p:cond delay="0"/>
                                  </p:stCondLst>
                                  <p:childTnLst>
                                    <p:set>
                                      <p:cBhvr>
                                        <p:cTn id="393" dur="1" fill="hold">
                                          <p:stCondLst>
                                            <p:cond delay="0"/>
                                          </p:stCondLst>
                                        </p:cTn>
                                        <p:tgtEl>
                                          <p:spTgt spid="10"/>
                                        </p:tgtEl>
                                        <p:attrNameLst>
                                          <p:attrName>style.visibility</p:attrName>
                                        </p:attrNameLst>
                                      </p:cBhvr>
                                      <p:to>
                                        <p:strVal val="visible"/>
                                      </p:to>
                                    </p:set>
                                    <p:animEffect transition="in" filter="diamond(in)">
                                      <p:cBhvr>
                                        <p:cTn id="394" dur="500"/>
                                        <p:tgtEl>
                                          <p:spTgt spid="10"/>
                                        </p:tgtEl>
                                      </p:cBhvr>
                                    </p:animEffect>
                                  </p:childTnLst>
                                </p:cTn>
                              </p:par>
                            </p:childTnLst>
                          </p:cTn>
                        </p:par>
                        <p:par>
                          <p:cTn id="395" fill="hold">
                            <p:stCondLst>
                              <p:cond delay="4500"/>
                            </p:stCondLst>
                            <p:childTnLst>
                              <p:par>
                                <p:cTn id="396" presetID="27" presetClass="emph" presetSubtype="0" fill="hold" grpId="1" nodeType="afterEffect">
                                  <p:stCondLst>
                                    <p:cond delay="0"/>
                                  </p:stCondLst>
                                  <p:childTnLst>
                                    <p:animClr clrSpc="rgb" dir="cw">
                                      <p:cBhvr override="childStyle">
                                        <p:cTn id="397" dur="250" autoRev="1" fill="hold"/>
                                        <p:tgtEl>
                                          <p:spTgt spid="10"/>
                                        </p:tgtEl>
                                        <p:attrNameLst>
                                          <p:attrName>style.color</p:attrName>
                                        </p:attrNameLst>
                                      </p:cBhvr>
                                      <p:to>
                                        <a:srgbClr val="00CC00"/>
                                      </p:to>
                                    </p:animClr>
                                    <p:animClr clrSpc="rgb" dir="cw">
                                      <p:cBhvr>
                                        <p:cTn id="398" dur="250" autoRev="1" fill="hold"/>
                                        <p:tgtEl>
                                          <p:spTgt spid="10"/>
                                        </p:tgtEl>
                                        <p:attrNameLst>
                                          <p:attrName>fillcolor</p:attrName>
                                        </p:attrNameLst>
                                      </p:cBhvr>
                                      <p:to>
                                        <a:srgbClr val="00CC00"/>
                                      </p:to>
                                    </p:animClr>
                                    <p:set>
                                      <p:cBhvr>
                                        <p:cTn id="399" dur="250" autoRev="1" fill="hold"/>
                                        <p:tgtEl>
                                          <p:spTgt spid="10"/>
                                        </p:tgtEl>
                                        <p:attrNameLst>
                                          <p:attrName>fill.type</p:attrName>
                                        </p:attrNameLst>
                                      </p:cBhvr>
                                      <p:to>
                                        <p:strVal val="solid"/>
                                      </p:to>
                                    </p:set>
                                    <p:set>
                                      <p:cBhvr>
                                        <p:cTn id="400" dur="250" autoRev="1" fill="hold"/>
                                        <p:tgtEl>
                                          <p:spTgt spid="10"/>
                                        </p:tgtEl>
                                        <p:attrNameLst>
                                          <p:attrName>fill.on</p:attrName>
                                        </p:attrNameLst>
                                      </p:cBhvr>
                                      <p:to>
                                        <p:strVal val="true"/>
                                      </p:to>
                                    </p:set>
                                  </p:childTnLst>
                                </p:cTn>
                              </p:par>
                            </p:childTnLst>
                          </p:cTn>
                        </p:par>
                        <p:par>
                          <p:cTn id="401" fill="hold">
                            <p:stCondLst>
                              <p:cond delay="5000"/>
                            </p:stCondLst>
                            <p:childTnLst>
                              <p:par>
                                <p:cTn id="402" presetID="8" presetClass="entr" presetSubtype="16" fill="hold" grpId="0" nodeType="afterEffect">
                                  <p:stCondLst>
                                    <p:cond delay="0"/>
                                  </p:stCondLst>
                                  <p:childTnLst>
                                    <p:set>
                                      <p:cBhvr>
                                        <p:cTn id="403" dur="1" fill="hold">
                                          <p:stCondLst>
                                            <p:cond delay="0"/>
                                          </p:stCondLst>
                                        </p:cTn>
                                        <p:tgtEl>
                                          <p:spTgt spid="9"/>
                                        </p:tgtEl>
                                        <p:attrNameLst>
                                          <p:attrName>style.visibility</p:attrName>
                                        </p:attrNameLst>
                                      </p:cBhvr>
                                      <p:to>
                                        <p:strVal val="visible"/>
                                      </p:to>
                                    </p:set>
                                    <p:animEffect transition="in" filter="diamond(in)">
                                      <p:cBhvr>
                                        <p:cTn id="404" dur="500"/>
                                        <p:tgtEl>
                                          <p:spTgt spid="9"/>
                                        </p:tgtEl>
                                      </p:cBhvr>
                                    </p:animEffect>
                                  </p:childTnLst>
                                </p:cTn>
                              </p:par>
                            </p:childTnLst>
                          </p:cTn>
                        </p:par>
                        <p:par>
                          <p:cTn id="405" fill="hold">
                            <p:stCondLst>
                              <p:cond delay="5500"/>
                            </p:stCondLst>
                            <p:childTnLst>
                              <p:par>
                                <p:cTn id="406" presetID="27" presetClass="emph" presetSubtype="0" fill="hold" grpId="1" nodeType="afterEffect">
                                  <p:stCondLst>
                                    <p:cond delay="0"/>
                                  </p:stCondLst>
                                  <p:childTnLst>
                                    <p:animClr clrSpc="rgb" dir="cw">
                                      <p:cBhvr override="childStyle">
                                        <p:cTn id="407" dur="250" autoRev="1" fill="hold"/>
                                        <p:tgtEl>
                                          <p:spTgt spid="9"/>
                                        </p:tgtEl>
                                        <p:attrNameLst>
                                          <p:attrName>style.color</p:attrName>
                                        </p:attrNameLst>
                                      </p:cBhvr>
                                      <p:to>
                                        <a:srgbClr val="00CC00"/>
                                      </p:to>
                                    </p:animClr>
                                    <p:animClr clrSpc="rgb" dir="cw">
                                      <p:cBhvr>
                                        <p:cTn id="408" dur="250" autoRev="1" fill="hold"/>
                                        <p:tgtEl>
                                          <p:spTgt spid="9"/>
                                        </p:tgtEl>
                                        <p:attrNameLst>
                                          <p:attrName>fillcolor</p:attrName>
                                        </p:attrNameLst>
                                      </p:cBhvr>
                                      <p:to>
                                        <a:srgbClr val="00CC00"/>
                                      </p:to>
                                    </p:animClr>
                                    <p:set>
                                      <p:cBhvr>
                                        <p:cTn id="409" dur="250" autoRev="1" fill="hold"/>
                                        <p:tgtEl>
                                          <p:spTgt spid="9"/>
                                        </p:tgtEl>
                                        <p:attrNameLst>
                                          <p:attrName>fill.type</p:attrName>
                                        </p:attrNameLst>
                                      </p:cBhvr>
                                      <p:to>
                                        <p:strVal val="solid"/>
                                      </p:to>
                                    </p:set>
                                    <p:set>
                                      <p:cBhvr>
                                        <p:cTn id="410" dur="250" autoRev="1" fill="hold"/>
                                        <p:tgtEl>
                                          <p:spTgt spid="9"/>
                                        </p:tgtEl>
                                        <p:attrNameLst>
                                          <p:attrName>fill.on</p:attrName>
                                        </p:attrNameLst>
                                      </p:cBhvr>
                                      <p:to>
                                        <p:strVal val="true"/>
                                      </p:to>
                                    </p:set>
                                  </p:childTnLst>
                                </p:cTn>
                              </p:par>
                            </p:childTnLst>
                          </p:cTn>
                        </p:par>
                        <p:par>
                          <p:cTn id="411" fill="hold">
                            <p:stCondLst>
                              <p:cond delay="6000"/>
                            </p:stCondLst>
                            <p:childTnLst>
                              <p:par>
                                <p:cTn id="412" presetID="8" presetClass="entr" presetSubtype="16" fill="hold" grpId="0" nodeType="afterEffect">
                                  <p:stCondLst>
                                    <p:cond delay="0"/>
                                  </p:stCondLst>
                                  <p:childTnLst>
                                    <p:set>
                                      <p:cBhvr>
                                        <p:cTn id="413" dur="1" fill="hold">
                                          <p:stCondLst>
                                            <p:cond delay="0"/>
                                          </p:stCondLst>
                                        </p:cTn>
                                        <p:tgtEl>
                                          <p:spTgt spid="8"/>
                                        </p:tgtEl>
                                        <p:attrNameLst>
                                          <p:attrName>style.visibility</p:attrName>
                                        </p:attrNameLst>
                                      </p:cBhvr>
                                      <p:to>
                                        <p:strVal val="visible"/>
                                      </p:to>
                                    </p:set>
                                    <p:animEffect transition="in" filter="diamond(in)">
                                      <p:cBhvr>
                                        <p:cTn id="414" dur="500"/>
                                        <p:tgtEl>
                                          <p:spTgt spid="8"/>
                                        </p:tgtEl>
                                      </p:cBhvr>
                                    </p:animEffect>
                                  </p:childTnLst>
                                </p:cTn>
                              </p:par>
                            </p:childTnLst>
                          </p:cTn>
                        </p:par>
                        <p:par>
                          <p:cTn id="415" fill="hold">
                            <p:stCondLst>
                              <p:cond delay="6500"/>
                            </p:stCondLst>
                            <p:childTnLst>
                              <p:par>
                                <p:cTn id="416" presetID="27" presetClass="emph" presetSubtype="0" fill="hold" grpId="1" nodeType="afterEffect">
                                  <p:stCondLst>
                                    <p:cond delay="0"/>
                                  </p:stCondLst>
                                  <p:childTnLst>
                                    <p:animClr clrSpc="rgb" dir="cw">
                                      <p:cBhvr override="childStyle">
                                        <p:cTn id="417" dur="250" autoRev="1" fill="hold"/>
                                        <p:tgtEl>
                                          <p:spTgt spid="8"/>
                                        </p:tgtEl>
                                        <p:attrNameLst>
                                          <p:attrName>style.color</p:attrName>
                                        </p:attrNameLst>
                                      </p:cBhvr>
                                      <p:to>
                                        <a:srgbClr val="00CC00"/>
                                      </p:to>
                                    </p:animClr>
                                    <p:animClr clrSpc="rgb" dir="cw">
                                      <p:cBhvr>
                                        <p:cTn id="418" dur="250" autoRev="1" fill="hold"/>
                                        <p:tgtEl>
                                          <p:spTgt spid="8"/>
                                        </p:tgtEl>
                                        <p:attrNameLst>
                                          <p:attrName>fillcolor</p:attrName>
                                        </p:attrNameLst>
                                      </p:cBhvr>
                                      <p:to>
                                        <a:srgbClr val="00CC00"/>
                                      </p:to>
                                    </p:animClr>
                                    <p:set>
                                      <p:cBhvr>
                                        <p:cTn id="419" dur="250" autoRev="1" fill="hold"/>
                                        <p:tgtEl>
                                          <p:spTgt spid="8"/>
                                        </p:tgtEl>
                                        <p:attrNameLst>
                                          <p:attrName>fill.type</p:attrName>
                                        </p:attrNameLst>
                                      </p:cBhvr>
                                      <p:to>
                                        <p:strVal val="solid"/>
                                      </p:to>
                                    </p:set>
                                    <p:set>
                                      <p:cBhvr>
                                        <p:cTn id="420" dur="250" autoRev="1" fill="hold"/>
                                        <p:tgtEl>
                                          <p:spTgt spid="8"/>
                                        </p:tgtEl>
                                        <p:attrNameLst>
                                          <p:attrName>fill.on</p:attrName>
                                        </p:attrNameLst>
                                      </p:cBhvr>
                                      <p:to>
                                        <p:strVal val="true"/>
                                      </p:to>
                                    </p:set>
                                  </p:childTnLst>
                                </p:cTn>
                              </p:par>
                            </p:childTnLst>
                          </p:cTn>
                        </p:par>
                        <p:par>
                          <p:cTn id="421" fill="hold">
                            <p:stCondLst>
                              <p:cond delay="7000"/>
                            </p:stCondLst>
                            <p:childTnLst>
                              <p:par>
                                <p:cTn id="422" presetID="8" presetClass="entr" presetSubtype="16" fill="hold" grpId="0" nodeType="afterEffect">
                                  <p:stCondLst>
                                    <p:cond delay="0"/>
                                  </p:stCondLst>
                                  <p:childTnLst>
                                    <p:set>
                                      <p:cBhvr>
                                        <p:cTn id="423" dur="1" fill="hold">
                                          <p:stCondLst>
                                            <p:cond delay="0"/>
                                          </p:stCondLst>
                                        </p:cTn>
                                        <p:tgtEl>
                                          <p:spTgt spid="7"/>
                                        </p:tgtEl>
                                        <p:attrNameLst>
                                          <p:attrName>style.visibility</p:attrName>
                                        </p:attrNameLst>
                                      </p:cBhvr>
                                      <p:to>
                                        <p:strVal val="visible"/>
                                      </p:to>
                                    </p:set>
                                    <p:animEffect transition="in" filter="diamond(in)">
                                      <p:cBhvr>
                                        <p:cTn id="424" dur="500"/>
                                        <p:tgtEl>
                                          <p:spTgt spid="7"/>
                                        </p:tgtEl>
                                      </p:cBhvr>
                                    </p:animEffect>
                                  </p:childTnLst>
                                </p:cTn>
                              </p:par>
                            </p:childTnLst>
                          </p:cTn>
                        </p:par>
                        <p:par>
                          <p:cTn id="425" fill="hold">
                            <p:stCondLst>
                              <p:cond delay="7500"/>
                            </p:stCondLst>
                            <p:childTnLst>
                              <p:par>
                                <p:cTn id="426" presetID="27" presetClass="emph" presetSubtype="0" fill="hold" grpId="1" nodeType="afterEffect">
                                  <p:stCondLst>
                                    <p:cond delay="0"/>
                                  </p:stCondLst>
                                  <p:childTnLst>
                                    <p:animClr clrSpc="rgb" dir="cw">
                                      <p:cBhvr override="childStyle">
                                        <p:cTn id="427" dur="250" autoRev="1" fill="hold"/>
                                        <p:tgtEl>
                                          <p:spTgt spid="7"/>
                                        </p:tgtEl>
                                        <p:attrNameLst>
                                          <p:attrName>style.color</p:attrName>
                                        </p:attrNameLst>
                                      </p:cBhvr>
                                      <p:to>
                                        <a:srgbClr val="00CC00"/>
                                      </p:to>
                                    </p:animClr>
                                    <p:animClr clrSpc="rgb" dir="cw">
                                      <p:cBhvr>
                                        <p:cTn id="428" dur="250" autoRev="1" fill="hold"/>
                                        <p:tgtEl>
                                          <p:spTgt spid="7"/>
                                        </p:tgtEl>
                                        <p:attrNameLst>
                                          <p:attrName>fillcolor</p:attrName>
                                        </p:attrNameLst>
                                      </p:cBhvr>
                                      <p:to>
                                        <a:srgbClr val="00CC00"/>
                                      </p:to>
                                    </p:animClr>
                                    <p:set>
                                      <p:cBhvr>
                                        <p:cTn id="429" dur="250" autoRev="1" fill="hold"/>
                                        <p:tgtEl>
                                          <p:spTgt spid="7"/>
                                        </p:tgtEl>
                                        <p:attrNameLst>
                                          <p:attrName>fill.type</p:attrName>
                                        </p:attrNameLst>
                                      </p:cBhvr>
                                      <p:to>
                                        <p:strVal val="solid"/>
                                      </p:to>
                                    </p:set>
                                    <p:set>
                                      <p:cBhvr>
                                        <p:cTn id="430" dur="250" autoRev="1" fill="hold"/>
                                        <p:tgtEl>
                                          <p:spTgt spid="7"/>
                                        </p:tgtEl>
                                        <p:attrNameLst>
                                          <p:attrName>fill.on</p:attrName>
                                        </p:attrNameLst>
                                      </p:cBhvr>
                                      <p:to>
                                        <p:strVal val="true"/>
                                      </p:to>
                                    </p:set>
                                  </p:childTnLst>
                                </p:cTn>
                              </p:par>
                            </p:childTnLst>
                          </p:cTn>
                        </p:par>
                      </p:childTnLst>
                    </p:cTn>
                  </p:par>
                  <p:par>
                    <p:cTn id="431" fill="hold">
                      <p:stCondLst>
                        <p:cond delay="indefinite"/>
                      </p:stCondLst>
                      <p:childTnLst>
                        <p:par>
                          <p:cTn id="432" fill="hold">
                            <p:stCondLst>
                              <p:cond delay="0"/>
                            </p:stCondLst>
                            <p:childTnLst>
                              <p:par>
                                <p:cTn id="433" presetID="4" presetClass="entr" presetSubtype="16" fill="hold" grpId="0" nodeType="clickEffect">
                                  <p:stCondLst>
                                    <p:cond delay="0"/>
                                  </p:stCondLst>
                                  <p:childTnLst>
                                    <p:set>
                                      <p:cBhvr>
                                        <p:cTn id="434" dur="1" fill="hold">
                                          <p:stCondLst>
                                            <p:cond delay="0"/>
                                          </p:stCondLst>
                                        </p:cTn>
                                        <p:tgtEl>
                                          <p:spTgt spid="66"/>
                                        </p:tgtEl>
                                        <p:attrNameLst>
                                          <p:attrName>style.visibility</p:attrName>
                                        </p:attrNameLst>
                                      </p:cBhvr>
                                      <p:to>
                                        <p:strVal val="visible"/>
                                      </p:to>
                                    </p:set>
                                    <p:animEffect transition="in" filter="box(in)">
                                      <p:cBhvr>
                                        <p:cTn id="435" dur="500"/>
                                        <p:tgtEl>
                                          <p:spTgt spid="66"/>
                                        </p:tgtEl>
                                      </p:cBhvr>
                                    </p:animEffect>
                                  </p:childTnLst>
                                </p:cTn>
                              </p:par>
                            </p:childTnLst>
                          </p:cTn>
                        </p:par>
                      </p:childTnLst>
                    </p:cTn>
                  </p:par>
                  <p:par>
                    <p:cTn id="436" fill="hold">
                      <p:stCondLst>
                        <p:cond delay="indefinite"/>
                      </p:stCondLst>
                      <p:childTnLst>
                        <p:par>
                          <p:cTn id="437" fill="hold">
                            <p:stCondLst>
                              <p:cond delay="0"/>
                            </p:stCondLst>
                            <p:childTnLst>
                              <p:par>
                                <p:cTn id="438" presetID="4" presetClass="entr" presetSubtype="16" fill="hold" grpId="0" nodeType="clickEffect">
                                  <p:stCondLst>
                                    <p:cond delay="0"/>
                                  </p:stCondLst>
                                  <p:childTnLst>
                                    <p:set>
                                      <p:cBhvr>
                                        <p:cTn id="439" dur="1" fill="hold">
                                          <p:stCondLst>
                                            <p:cond delay="0"/>
                                          </p:stCondLst>
                                        </p:cTn>
                                        <p:tgtEl>
                                          <p:spTgt spid="67"/>
                                        </p:tgtEl>
                                        <p:attrNameLst>
                                          <p:attrName>style.visibility</p:attrName>
                                        </p:attrNameLst>
                                      </p:cBhvr>
                                      <p:to>
                                        <p:strVal val="visible"/>
                                      </p:to>
                                    </p:set>
                                    <p:animEffect transition="in" filter="box(in)">
                                      <p:cBhvr>
                                        <p:cTn id="440" dur="500"/>
                                        <p:tgtEl>
                                          <p:spTgt spid="67"/>
                                        </p:tgtEl>
                                      </p:cBhvr>
                                    </p:animEffect>
                                  </p:childTnLst>
                                </p:cTn>
                              </p:par>
                            </p:childTnLst>
                          </p:cTn>
                        </p:par>
                      </p:childTnLst>
                    </p:cTn>
                  </p:par>
                  <p:par>
                    <p:cTn id="441" fill="hold">
                      <p:stCondLst>
                        <p:cond delay="indefinite"/>
                      </p:stCondLst>
                      <p:childTnLst>
                        <p:par>
                          <p:cTn id="442" fill="hold">
                            <p:stCondLst>
                              <p:cond delay="0"/>
                            </p:stCondLst>
                            <p:childTnLst>
                              <p:par>
                                <p:cTn id="443" presetID="8" presetClass="entr" presetSubtype="16" fill="hold" grpId="0" nodeType="clickEffect">
                                  <p:stCondLst>
                                    <p:cond delay="0"/>
                                  </p:stCondLst>
                                  <p:childTnLst>
                                    <p:set>
                                      <p:cBhvr>
                                        <p:cTn id="444" dur="1" fill="hold">
                                          <p:stCondLst>
                                            <p:cond delay="0"/>
                                          </p:stCondLst>
                                        </p:cTn>
                                        <p:tgtEl>
                                          <p:spTgt spid="49"/>
                                        </p:tgtEl>
                                        <p:attrNameLst>
                                          <p:attrName>style.visibility</p:attrName>
                                        </p:attrNameLst>
                                      </p:cBhvr>
                                      <p:to>
                                        <p:strVal val="visible"/>
                                      </p:to>
                                    </p:set>
                                    <p:animEffect transition="in" filter="diamond(in)">
                                      <p:cBhvr>
                                        <p:cTn id="445" dur="500"/>
                                        <p:tgtEl>
                                          <p:spTgt spid="49"/>
                                        </p:tgtEl>
                                      </p:cBhvr>
                                    </p:animEffect>
                                  </p:childTnLst>
                                </p:cTn>
                              </p:par>
                            </p:childTnLst>
                          </p:cTn>
                        </p:par>
                        <p:par>
                          <p:cTn id="446" fill="hold">
                            <p:stCondLst>
                              <p:cond delay="500"/>
                            </p:stCondLst>
                            <p:childTnLst>
                              <p:par>
                                <p:cTn id="447" presetID="27" presetClass="emph" presetSubtype="0" fill="hold" grpId="1" nodeType="afterEffect">
                                  <p:stCondLst>
                                    <p:cond delay="0"/>
                                  </p:stCondLst>
                                  <p:childTnLst>
                                    <p:animClr clrSpc="rgb" dir="cw">
                                      <p:cBhvr override="childStyle">
                                        <p:cTn id="448" dur="250" autoRev="1" fill="hold"/>
                                        <p:tgtEl>
                                          <p:spTgt spid="49"/>
                                        </p:tgtEl>
                                        <p:attrNameLst>
                                          <p:attrName>style.color</p:attrName>
                                        </p:attrNameLst>
                                      </p:cBhvr>
                                      <p:to>
                                        <a:srgbClr val="00CC00"/>
                                      </p:to>
                                    </p:animClr>
                                    <p:animClr clrSpc="rgb" dir="cw">
                                      <p:cBhvr>
                                        <p:cTn id="449" dur="250" autoRev="1" fill="hold"/>
                                        <p:tgtEl>
                                          <p:spTgt spid="49"/>
                                        </p:tgtEl>
                                        <p:attrNameLst>
                                          <p:attrName>fillcolor</p:attrName>
                                        </p:attrNameLst>
                                      </p:cBhvr>
                                      <p:to>
                                        <a:srgbClr val="00CC00"/>
                                      </p:to>
                                    </p:animClr>
                                    <p:set>
                                      <p:cBhvr>
                                        <p:cTn id="450" dur="250" autoRev="1" fill="hold"/>
                                        <p:tgtEl>
                                          <p:spTgt spid="49"/>
                                        </p:tgtEl>
                                        <p:attrNameLst>
                                          <p:attrName>fill.type</p:attrName>
                                        </p:attrNameLst>
                                      </p:cBhvr>
                                      <p:to>
                                        <p:strVal val="solid"/>
                                      </p:to>
                                    </p:set>
                                    <p:set>
                                      <p:cBhvr>
                                        <p:cTn id="451" dur="250" autoRev="1" fill="hold"/>
                                        <p:tgtEl>
                                          <p:spTgt spid="49"/>
                                        </p:tgtEl>
                                        <p:attrNameLst>
                                          <p:attrName>fill.on</p:attrName>
                                        </p:attrNameLst>
                                      </p:cBhvr>
                                      <p:to>
                                        <p:strVal val="true"/>
                                      </p:to>
                                    </p:set>
                                  </p:childTnLst>
                                </p:cTn>
                              </p:par>
                            </p:childTnLst>
                          </p:cTn>
                        </p:par>
                        <p:par>
                          <p:cTn id="452" fill="hold">
                            <p:stCondLst>
                              <p:cond delay="1000"/>
                            </p:stCondLst>
                            <p:childTnLst>
                              <p:par>
                                <p:cTn id="453" presetID="8" presetClass="entr" presetSubtype="16" fill="hold" grpId="0" nodeType="afterEffect">
                                  <p:stCondLst>
                                    <p:cond delay="0"/>
                                  </p:stCondLst>
                                  <p:childTnLst>
                                    <p:set>
                                      <p:cBhvr>
                                        <p:cTn id="454" dur="1" fill="hold">
                                          <p:stCondLst>
                                            <p:cond delay="0"/>
                                          </p:stCondLst>
                                        </p:cTn>
                                        <p:tgtEl>
                                          <p:spTgt spid="48"/>
                                        </p:tgtEl>
                                        <p:attrNameLst>
                                          <p:attrName>style.visibility</p:attrName>
                                        </p:attrNameLst>
                                      </p:cBhvr>
                                      <p:to>
                                        <p:strVal val="visible"/>
                                      </p:to>
                                    </p:set>
                                    <p:animEffect transition="in" filter="diamond(in)">
                                      <p:cBhvr>
                                        <p:cTn id="455" dur="500"/>
                                        <p:tgtEl>
                                          <p:spTgt spid="48"/>
                                        </p:tgtEl>
                                      </p:cBhvr>
                                    </p:animEffect>
                                  </p:childTnLst>
                                </p:cTn>
                              </p:par>
                            </p:childTnLst>
                          </p:cTn>
                        </p:par>
                        <p:par>
                          <p:cTn id="456" fill="hold">
                            <p:stCondLst>
                              <p:cond delay="1500"/>
                            </p:stCondLst>
                            <p:childTnLst>
                              <p:par>
                                <p:cTn id="457" presetID="27" presetClass="emph" presetSubtype="0" fill="hold" grpId="1" nodeType="afterEffect">
                                  <p:stCondLst>
                                    <p:cond delay="0"/>
                                  </p:stCondLst>
                                  <p:childTnLst>
                                    <p:animClr clrSpc="rgb" dir="cw">
                                      <p:cBhvr override="childStyle">
                                        <p:cTn id="458" dur="250" autoRev="1" fill="hold"/>
                                        <p:tgtEl>
                                          <p:spTgt spid="48"/>
                                        </p:tgtEl>
                                        <p:attrNameLst>
                                          <p:attrName>style.color</p:attrName>
                                        </p:attrNameLst>
                                      </p:cBhvr>
                                      <p:to>
                                        <a:srgbClr val="00CC00"/>
                                      </p:to>
                                    </p:animClr>
                                    <p:animClr clrSpc="rgb" dir="cw">
                                      <p:cBhvr>
                                        <p:cTn id="459" dur="250" autoRev="1" fill="hold"/>
                                        <p:tgtEl>
                                          <p:spTgt spid="48"/>
                                        </p:tgtEl>
                                        <p:attrNameLst>
                                          <p:attrName>fillcolor</p:attrName>
                                        </p:attrNameLst>
                                      </p:cBhvr>
                                      <p:to>
                                        <a:srgbClr val="00CC00"/>
                                      </p:to>
                                    </p:animClr>
                                    <p:set>
                                      <p:cBhvr>
                                        <p:cTn id="460" dur="250" autoRev="1" fill="hold"/>
                                        <p:tgtEl>
                                          <p:spTgt spid="48"/>
                                        </p:tgtEl>
                                        <p:attrNameLst>
                                          <p:attrName>fill.type</p:attrName>
                                        </p:attrNameLst>
                                      </p:cBhvr>
                                      <p:to>
                                        <p:strVal val="solid"/>
                                      </p:to>
                                    </p:set>
                                    <p:set>
                                      <p:cBhvr>
                                        <p:cTn id="461" dur="250" autoRev="1" fill="hold"/>
                                        <p:tgtEl>
                                          <p:spTgt spid="48"/>
                                        </p:tgtEl>
                                        <p:attrNameLst>
                                          <p:attrName>fill.on</p:attrName>
                                        </p:attrNameLst>
                                      </p:cBhvr>
                                      <p:to>
                                        <p:strVal val="true"/>
                                      </p:to>
                                    </p:set>
                                  </p:childTnLst>
                                </p:cTn>
                              </p:par>
                            </p:childTnLst>
                          </p:cTn>
                        </p:par>
                        <p:par>
                          <p:cTn id="462" fill="hold">
                            <p:stCondLst>
                              <p:cond delay="2000"/>
                            </p:stCondLst>
                            <p:childTnLst>
                              <p:par>
                                <p:cTn id="463" presetID="8" presetClass="entr" presetSubtype="16" fill="hold" grpId="0" nodeType="afterEffect">
                                  <p:stCondLst>
                                    <p:cond delay="0"/>
                                  </p:stCondLst>
                                  <p:childTnLst>
                                    <p:set>
                                      <p:cBhvr>
                                        <p:cTn id="464" dur="1" fill="hold">
                                          <p:stCondLst>
                                            <p:cond delay="0"/>
                                          </p:stCondLst>
                                        </p:cTn>
                                        <p:tgtEl>
                                          <p:spTgt spid="47"/>
                                        </p:tgtEl>
                                        <p:attrNameLst>
                                          <p:attrName>style.visibility</p:attrName>
                                        </p:attrNameLst>
                                      </p:cBhvr>
                                      <p:to>
                                        <p:strVal val="visible"/>
                                      </p:to>
                                    </p:set>
                                    <p:animEffect transition="in" filter="diamond(in)">
                                      <p:cBhvr>
                                        <p:cTn id="465" dur="500"/>
                                        <p:tgtEl>
                                          <p:spTgt spid="47"/>
                                        </p:tgtEl>
                                      </p:cBhvr>
                                    </p:animEffect>
                                  </p:childTnLst>
                                </p:cTn>
                              </p:par>
                            </p:childTnLst>
                          </p:cTn>
                        </p:par>
                        <p:par>
                          <p:cTn id="466" fill="hold">
                            <p:stCondLst>
                              <p:cond delay="2500"/>
                            </p:stCondLst>
                            <p:childTnLst>
                              <p:par>
                                <p:cTn id="467" presetID="27" presetClass="emph" presetSubtype="0" fill="hold" grpId="1" nodeType="afterEffect">
                                  <p:stCondLst>
                                    <p:cond delay="0"/>
                                  </p:stCondLst>
                                  <p:childTnLst>
                                    <p:animClr clrSpc="rgb" dir="cw">
                                      <p:cBhvr override="childStyle">
                                        <p:cTn id="468" dur="250" autoRev="1" fill="hold"/>
                                        <p:tgtEl>
                                          <p:spTgt spid="47"/>
                                        </p:tgtEl>
                                        <p:attrNameLst>
                                          <p:attrName>style.color</p:attrName>
                                        </p:attrNameLst>
                                      </p:cBhvr>
                                      <p:to>
                                        <a:srgbClr val="00CC00"/>
                                      </p:to>
                                    </p:animClr>
                                    <p:animClr clrSpc="rgb" dir="cw">
                                      <p:cBhvr>
                                        <p:cTn id="469" dur="250" autoRev="1" fill="hold"/>
                                        <p:tgtEl>
                                          <p:spTgt spid="47"/>
                                        </p:tgtEl>
                                        <p:attrNameLst>
                                          <p:attrName>fillcolor</p:attrName>
                                        </p:attrNameLst>
                                      </p:cBhvr>
                                      <p:to>
                                        <a:srgbClr val="00CC00"/>
                                      </p:to>
                                    </p:animClr>
                                    <p:set>
                                      <p:cBhvr>
                                        <p:cTn id="470" dur="250" autoRev="1" fill="hold"/>
                                        <p:tgtEl>
                                          <p:spTgt spid="47"/>
                                        </p:tgtEl>
                                        <p:attrNameLst>
                                          <p:attrName>fill.type</p:attrName>
                                        </p:attrNameLst>
                                      </p:cBhvr>
                                      <p:to>
                                        <p:strVal val="solid"/>
                                      </p:to>
                                    </p:set>
                                    <p:set>
                                      <p:cBhvr>
                                        <p:cTn id="471" dur="250" autoRev="1" fill="hold"/>
                                        <p:tgtEl>
                                          <p:spTgt spid="47"/>
                                        </p:tgtEl>
                                        <p:attrNameLst>
                                          <p:attrName>fill.on</p:attrName>
                                        </p:attrNameLst>
                                      </p:cBhvr>
                                      <p:to>
                                        <p:strVal val="true"/>
                                      </p:to>
                                    </p:set>
                                  </p:childTnLst>
                                </p:cTn>
                              </p:par>
                            </p:childTnLst>
                          </p:cTn>
                        </p:par>
                        <p:par>
                          <p:cTn id="472" fill="hold">
                            <p:stCondLst>
                              <p:cond delay="3000"/>
                            </p:stCondLst>
                            <p:childTnLst>
                              <p:par>
                                <p:cTn id="473" presetID="8" presetClass="entr" presetSubtype="16" fill="hold" grpId="0" nodeType="afterEffect">
                                  <p:stCondLst>
                                    <p:cond delay="0"/>
                                  </p:stCondLst>
                                  <p:childTnLst>
                                    <p:set>
                                      <p:cBhvr>
                                        <p:cTn id="474" dur="1" fill="hold">
                                          <p:stCondLst>
                                            <p:cond delay="0"/>
                                          </p:stCondLst>
                                        </p:cTn>
                                        <p:tgtEl>
                                          <p:spTgt spid="46"/>
                                        </p:tgtEl>
                                        <p:attrNameLst>
                                          <p:attrName>style.visibility</p:attrName>
                                        </p:attrNameLst>
                                      </p:cBhvr>
                                      <p:to>
                                        <p:strVal val="visible"/>
                                      </p:to>
                                    </p:set>
                                    <p:animEffect transition="in" filter="diamond(in)">
                                      <p:cBhvr>
                                        <p:cTn id="475" dur="500"/>
                                        <p:tgtEl>
                                          <p:spTgt spid="46"/>
                                        </p:tgtEl>
                                      </p:cBhvr>
                                    </p:animEffect>
                                  </p:childTnLst>
                                </p:cTn>
                              </p:par>
                            </p:childTnLst>
                          </p:cTn>
                        </p:par>
                        <p:par>
                          <p:cTn id="476" fill="hold">
                            <p:stCondLst>
                              <p:cond delay="3500"/>
                            </p:stCondLst>
                            <p:childTnLst>
                              <p:par>
                                <p:cTn id="477" presetID="27" presetClass="emph" presetSubtype="0" fill="hold" grpId="1" nodeType="afterEffect">
                                  <p:stCondLst>
                                    <p:cond delay="0"/>
                                  </p:stCondLst>
                                  <p:childTnLst>
                                    <p:animClr clrSpc="rgb" dir="cw">
                                      <p:cBhvr override="childStyle">
                                        <p:cTn id="478" dur="250" autoRev="1" fill="hold"/>
                                        <p:tgtEl>
                                          <p:spTgt spid="46"/>
                                        </p:tgtEl>
                                        <p:attrNameLst>
                                          <p:attrName>style.color</p:attrName>
                                        </p:attrNameLst>
                                      </p:cBhvr>
                                      <p:to>
                                        <a:srgbClr val="00CC00"/>
                                      </p:to>
                                    </p:animClr>
                                    <p:animClr clrSpc="rgb" dir="cw">
                                      <p:cBhvr>
                                        <p:cTn id="479" dur="250" autoRev="1" fill="hold"/>
                                        <p:tgtEl>
                                          <p:spTgt spid="46"/>
                                        </p:tgtEl>
                                        <p:attrNameLst>
                                          <p:attrName>fillcolor</p:attrName>
                                        </p:attrNameLst>
                                      </p:cBhvr>
                                      <p:to>
                                        <a:srgbClr val="00CC00"/>
                                      </p:to>
                                    </p:animClr>
                                    <p:set>
                                      <p:cBhvr>
                                        <p:cTn id="480" dur="250" autoRev="1" fill="hold"/>
                                        <p:tgtEl>
                                          <p:spTgt spid="46"/>
                                        </p:tgtEl>
                                        <p:attrNameLst>
                                          <p:attrName>fill.type</p:attrName>
                                        </p:attrNameLst>
                                      </p:cBhvr>
                                      <p:to>
                                        <p:strVal val="solid"/>
                                      </p:to>
                                    </p:set>
                                    <p:set>
                                      <p:cBhvr>
                                        <p:cTn id="481" dur="250" autoRev="1" fill="hold"/>
                                        <p:tgtEl>
                                          <p:spTgt spid="46"/>
                                        </p:tgtEl>
                                        <p:attrNameLst>
                                          <p:attrName>fill.on</p:attrName>
                                        </p:attrNameLst>
                                      </p:cBhvr>
                                      <p:to>
                                        <p:strVal val="true"/>
                                      </p:to>
                                    </p:set>
                                  </p:childTnLst>
                                </p:cTn>
                              </p:par>
                            </p:childTnLst>
                          </p:cTn>
                        </p:par>
                        <p:par>
                          <p:cTn id="482" fill="hold">
                            <p:stCondLst>
                              <p:cond delay="4000"/>
                            </p:stCondLst>
                            <p:childTnLst>
                              <p:par>
                                <p:cTn id="483" presetID="8" presetClass="entr" presetSubtype="16" fill="hold" grpId="0" nodeType="afterEffect">
                                  <p:stCondLst>
                                    <p:cond delay="0"/>
                                  </p:stCondLst>
                                  <p:childTnLst>
                                    <p:set>
                                      <p:cBhvr>
                                        <p:cTn id="484" dur="1" fill="hold">
                                          <p:stCondLst>
                                            <p:cond delay="0"/>
                                          </p:stCondLst>
                                        </p:cTn>
                                        <p:tgtEl>
                                          <p:spTgt spid="45"/>
                                        </p:tgtEl>
                                        <p:attrNameLst>
                                          <p:attrName>style.visibility</p:attrName>
                                        </p:attrNameLst>
                                      </p:cBhvr>
                                      <p:to>
                                        <p:strVal val="visible"/>
                                      </p:to>
                                    </p:set>
                                    <p:animEffect transition="in" filter="diamond(in)">
                                      <p:cBhvr>
                                        <p:cTn id="485" dur="500"/>
                                        <p:tgtEl>
                                          <p:spTgt spid="45"/>
                                        </p:tgtEl>
                                      </p:cBhvr>
                                    </p:animEffect>
                                  </p:childTnLst>
                                </p:cTn>
                              </p:par>
                            </p:childTnLst>
                          </p:cTn>
                        </p:par>
                        <p:par>
                          <p:cTn id="486" fill="hold">
                            <p:stCondLst>
                              <p:cond delay="4500"/>
                            </p:stCondLst>
                            <p:childTnLst>
                              <p:par>
                                <p:cTn id="487" presetID="27" presetClass="emph" presetSubtype="0" fill="hold" grpId="1" nodeType="afterEffect">
                                  <p:stCondLst>
                                    <p:cond delay="0"/>
                                  </p:stCondLst>
                                  <p:childTnLst>
                                    <p:animClr clrSpc="rgb" dir="cw">
                                      <p:cBhvr override="childStyle">
                                        <p:cTn id="488" dur="250" autoRev="1" fill="hold"/>
                                        <p:tgtEl>
                                          <p:spTgt spid="45"/>
                                        </p:tgtEl>
                                        <p:attrNameLst>
                                          <p:attrName>style.color</p:attrName>
                                        </p:attrNameLst>
                                      </p:cBhvr>
                                      <p:to>
                                        <a:srgbClr val="00CC00"/>
                                      </p:to>
                                    </p:animClr>
                                    <p:animClr clrSpc="rgb" dir="cw">
                                      <p:cBhvr>
                                        <p:cTn id="489" dur="250" autoRev="1" fill="hold"/>
                                        <p:tgtEl>
                                          <p:spTgt spid="45"/>
                                        </p:tgtEl>
                                        <p:attrNameLst>
                                          <p:attrName>fillcolor</p:attrName>
                                        </p:attrNameLst>
                                      </p:cBhvr>
                                      <p:to>
                                        <a:srgbClr val="00CC00"/>
                                      </p:to>
                                    </p:animClr>
                                    <p:set>
                                      <p:cBhvr>
                                        <p:cTn id="490" dur="250" autoRev="1" fill="hold"/>
                                        <p:tgtEl>
                                          <p:spTgt spid="45"/>
                                        </p:tgtEl>
                                        <p:attrNameLst>
                                          <p:attrName>fill.type</p:attrName>
                                        </p:attrNameLst>
                                      </p:cBhvr>
                                      <p:to>
                                        <p:strVal val="solid"/>
                                      </p:to>
                                    </p:set>
                                    <p:set>
                                      <p:cBhvr>
                                        <p:cTn id="491" dur="250" autoRev="1" fill="hold"/>
                                        <p:tgtEl>
                                          <p:spTgt spid="45"/>
                                        </p:tgtEl>
                                        <p:attrNameLst>
                                          <p:attrName>fill.on</p:attrName>
                                        </p:attrNameLst>
                                      </p:cBhvr>
                                      <p:to>
                                        <p:strVal val="true"/>
                                      </p:to>
                                    </p:set>
                                  </p:childTnLst>
                                </p:cTn>
                              </p:par>
                            </p:childTnLst>
                          </p:cTn>
                        </p:par>
                        <p:par>
                          <p:cTn id="492" fill="hold">
                            <p:stCondLst>
                              <p:cond delay="5000"/>
                            </p:stCondLst>
                            <p:childTnLst>
                              <p:par>
                                <p:cTn id="493" presetID="8" presetClass="entr" presetSubtype="16" fill="hold" grpId="0" nodeType="afterEffect">
                                  <p:stCondLst>
                                    <p:cond delay="0"/>
                                  </p:stCondLst>
                                  <p:childTnLst>
                                    <p:set>
                                      <p:cBhvr>
                                        <p:cTn id="494" dur="1" fill="hold">
                                          <p:stCondLst>
                                            <p:cond delay="0"/>
                                          </p:stCondLst>
                                        </p:cTn>
                                        <p:tgtEl>
                                          <p:spTgt spid="44"/>
                                        </p:tgtEl>
                                        <p:attrNameLst>
                                          <p:attrName>style.visibility</p:attrName>
                                        </p:attrNameLst>
                                      </p:cBhvr>
                                      <p:to>
                                        <p:strVal val="visible"/>
                                      </p:to>
                                    </p:set>
                                    <p:animEffect transition="in" filter="diamond(in)">
                                      <p:cBhvr>
                                        <p:cTn id="495" dur="500"/>
                                        <p:tgtEl>
                                          <p:spTgt spid="44"/>
                                        </p:tgtEl>
                                      </p:cBhvr>
                                    </p:animEffect>
                                  </p:childTnLst>
                                </p:cTn>
                              </p:par>
                            </p:childTnLst>
                          </p:cTn>
                        </p:par>
                        <p:par>
                          <p:cTn id="496" fill="hold">
                            <p:stCondLst>
                              <p:cond delay="5500"/>
                            </p:stCondLst>
                            <p:childTnLst>
                              <p:par>
                                <p:cTn id="497" presetID="27" presetClass="emph" presetSubtype="0" fill="hold" grpId="1" nodeType="afterEffect">
                                  <p:stCondLst>
                                    <p:cond delay="0"/>
                                  </p:stCondLst>
                                  <p:childTnLst>
                                    <p:animClr clrSpc="rgb" dir="cw">
                                      <p:cBhvr override="childStyle">
                                        <p:cTn id="498" dur="250" autoRev="1" fill="hold"/>
                                        <p:tgtEl>
                                          <p:spTgt spid="44"/>
                                        </p:tgtEl>
                                        <p:attrNameLst>
                                          <p:attrName>style.color</p:attrName>
                                        </p:attrNameLst>
                                      </p:cBhvr>
                                      <p:to>
                                        <a:srgbClr val="00CC00"/>
                                      </p:to>
                                    </p:animClr>
                                    <p:animClr clrSpc="rgb" dir="cw">
                                      <p:cBhvr>
                                        <p:cTn id="499" dur="250" autoRev="1" fill="hold"/>
                                        <p:tgtEl>
                                          <p:spTgt spid="44"/>
                                        </p:tgtEl>
                                        <p:attrNameLst>
                                          <p:attrName>fillcolor</p:attrName>
                                        </p:attrNameLst>
                                      </p:cBhvr>
                                      <p:to>
                                        <a:srgbClr val="00CC00"/>
                                      </p:to>
                                    </p:animClr>
                                    <p:set>
                                      <p:cBhvr>
                                        <p:cTn id="500" dur="250" autoRev="1" fill="hold"/>
                                        <p:tgtEl>
                                          <p:spTgt spid="44"/>
                                        </p:tgtEl>
                                        <p:attrNameLst>
                                          <p:attrName>fill.type</p:attrName>
                                        </p:attrNameLst>
                                      </p:cBhvr>
                                      <p:to>
                                        <p:strVal val="solid"/>
                                      </p:to>
                                    </p:set>
                                    <p:set>
                                      <p:cBhvr>
                                        <p:cTn id="501" dur="250" autoRev="1" fill="hold"/>
                                        <p:tgtEl>
                                          <p:spTgt spid="44"/>
                                        </p:tgtEl>
                                        <p:attrNameLst>
                                          <p:attrName>fill.on</p:attrName>
                                        </p:attrNameLst>
                                      </p:cBhvr>
                                      <p:to>
                                        <p:strVal val="true"/>
                                      </p:to>
                                    </p:set>
                                  </p:childTnLst>
                                </p:cTn>
                              </p:par>
                            </p:childTnLst>
                          </p:cTn>
                        </p:par>
                        <p:par>
                          <p:cTn id="502" fill="hold">
                            <p:stCondLst>
                              <p:cond delay="6000"/>
                            </p:stCondLst>
                            <p:childTnLst>
                              <p:par>
                                <p:cTn id="503" presetID="8" presetClass="entr" presetSubtype="16" fill="hold" grpId="0" nodeType="afterEffect">
                                  <p:stCondLst>
                                    <p:cond delay="0"/>
                                  </p:stCondLst>
                                  <p:childTnLst>
                                    <p:set>
                                      <p:cBhvr>
                                        <p:cTn id="504" dur="1" fill="hold">
                                          <p:stCondLst>
                                            <p:cond delay="0"/>
                                          </p:stCondLst>
                                        </p:cTn>
                                        <p:tgtEl>
                                          <p:spTgt spid="43"/>
                                        </p:tgtEl>
                                        <p:attrNameLst>
                                          <p:attrName>style.visibility</p:attrName>
                                        </p:attrNameLst>
                                      </p:cBhvr>
                                      <p:to>
                                        <p:strVal val="visible"/>
                                      </p:to>
                                    </p:set>
                                    <p:animEffect transition="in" filter="diamond(in)">
                                      <p:cBhvr>
                                        <p:cTn id="505" dur="500"/>
                                        <p:tgtEl>
                                          <p:spTgt spid="43"/>
                                        </p:tgtEl>
                                      </p:cBhvr>
                                    </p:animEffect>
                                  </p:childTnLst>
                                </p:cTn>
                              </p:par>
                            </p:childTnLst>
                          </p:cTn>
                        </p:par>
                        <p:par>
                          <p:cTn id="506" fill="hold">
                            <p:stCondLst>
                              <p:cond delay="6500"/>
                            </p:stCondLst>
                            <p:childTnLst>
                              <p:par>
                                <p:cTn id="507" presetID="27" presetClass="emph" presetSubtype="0" fill="hold" grpId="1" nodeType="afterEffect">
                                  <p:stCondLst>
                                    <p:cond delay="0"/>
                                  </p:stCondLst>
                                  <p:childTnLst>
                                    <p:animClr clrSpc="rgb" dir="cw">
                                      <p:cBhvr override="childStyle">
                                        <p:cTn id="508" dur="250" autoRev="1" fill="hold"/>
                                        <p:tgtEl>
                                          <p:spTgt spid="43"/>
                                        </p:tgtEl>
                                        <p:attrNameLst>
                                          <p:attrName>style.color</p:attrName>
                                        </p:attrNameLst>
                                      </p:cBhvr>
                                      <p:to>
                                        <a:srgbClr val="00CC00"/>
                                      </p:to>
                                    </p:animClr>
                                    <p:animClr clrSpc="rgb" dir="cw">
                                      <p:cBhvr>
                                        <p:cTn id="509" dur="250" autoRev="1" fill="hold"/>
                                        <p:tgtEl>
                                          <p:spTgt spid="43"/>
                                        </p:tgtEl>
                                        <p:attrNameLst>
                                          <p:attrName>fillcolor</p:attrName>
                                        </p:attrNameLst>
                                      </p:cBhvr>
                                      <p:to>
                                        <a:srgbClr val="00CC00"/>
                                      </p:to>
                                    </p:animClr>
                                    <p:set>
                                      <p:cBhvr>
                                        <p:cTn id="510" dur="250" autoRev="1" fill="hold"/>
                                        <p:tgtEl>
                                          <p:spTgt spid="43"/>
                                        </p:tgtEl>
                                        <p:attrNameLst>
                                          <p:attrName>fill.type</p:attrName>
                                        </p:attrNameLst>
                                      </p:cBhvr>
                                      <p:to>
                                        <p:strVal val="solid"/>
                                      </p:to>
                                    </p:set>
                                    <p:set>
                                      <p:cBhvr>
                                        <p:cTn id="511" dur="250" autoRev="1" fill="hold"/>
                                        <p:tgtEl>
                                          <p:spTgt spid="43"/>
                                        </p:tgtEl>
                                        <p:attrNameLst>
                                          <p:attrName>fill.on</p:attrName>
                                        </p:attrNameLst>
                                      </p:cBhvr>
                                      <p:to>
                                        <p:strVal val="true"/>
                                      </p:to>
                                    </p:set>
                                  </p:childTnLst>
                                </p:cTn>
                              </p:par>
                            </p:childTnLst>
                          </p:cTn>
                        </p:par>
                        <p:par>
                          <p:cTn id="512" fill="hold">
                            <p:stCondLst>
                              <p:cond delay="7000"/>
                            </p:stCondLst>
                            <p:childTnLst>
                              <p:par>
                                <p:cTn id="513" presetID="8" presetClass="entr" presetSubtype="16" fill="hold" grpId="0" nodeType="afterEffect">
                                  <p:stCondLst>
                                    <p:cond delay="0"/>
                                  </p:stCondLst>
                                  <p:childTnLst>
                                    <p:set>
                                      <p:cBhvr>
                                        <p:cTn id="514" dur="1" fill="hold">
                                          <p:stCondLst>
                                            <p:cond delay="0"/>
                                          </p:stCondLst>
                                        </p:cTn>
                                        <p:tgtEl>
                                          <p:spTgt spid="42"/>
                                        </p:tgtEl>
                                        <p:attrNameLst>
                                          <p:attrName>style.visibility</p:attrName>
                                        </p:attrNameLst>
                                      </p:cBhvr>
                                      <p:to>
                                        <p:strVal val="visible"/>
                                      </p:to>
                                    </p:set>
                                    <p:animEffect transition="in" filter="diamond(in)">
                                      <p:cBhvr>
                                        <p:cTn id="515" dur="500"/>
                                        <p:tgtEl>
                                          <p:spTgt spid="42"/>
                                        </p:tgtEl>
                                      </p:cBhvr>
                                    </p:animEffect>
                                  </p:childTnLst>
                                </p:cTn>
                              </p:par>
                            </p:childTnLst>
                          </p:cTn>
                        </p:par>
                        <p:par>
                          <p:cTn id="516" fill="hold">
                            <p:stCondLst>
                              <p:cond delay="7500"/>
                            </p:stCondLst>
                            <p:childTnLst>
                              <p:par>
                                <p:cTn id="517" presetID="27" presetClass="emph" presetSubtype="0" fill="hold" grpId="1" nodeType="afterEffect">
                                  <p:stCondLst>
                                    <p:cond delay="0"/>
                                  </p:stCondLst>
                                  <p:childTnLst>
                                    <p:animClr clrSpc="rgb" dir="cw">
                                      <p:cBhvr override="childStyle">
                                        <p:cTn id="518" dur="250" autoRev="1" fill="hold"/>
                                        <p:tgtEl>
                                          <p:spTgt spid="42"/>
                                        </p:tgtEl>
                                        <p:attrNameLst>
                                          <p:attrName>style.color</p:attrName>
                                        </p:attrNameLst>
                                      </p:cBhvr>
                                      <p:to>
                                        <a:srgbClr val="00CC00"/>
                                      </p:to>
                                    </p:animClr>
                                    <p:animClr clrSpc="rgb" dir="cw">
                                      <p:cBhvr>
                                        <p:cTn id="519" dur="250" autoRev="1" fill="hold"/>
                                        <p:tgtEl>
                                          <p:spTgt spid="42"/>
                                        </p:tgtEl>
                                        <p:attrNameLst>
                                          <p:attrName>fillcolor</p:attrName>
                                        </p:attrNameLst>
                                      </p:cBhvr>
                                      <p:to>
                                        <a:srgbClr val="00CC00"/>
                                      </p:to>
                                    </p:animClr>
                                    <p:set>
                                      <p:cBhvr>
                                        <p:cTn id="520" dur="250" autoRev="1" fill="hold"/>
                                        <p:tgtEl>
                                          <p:spTgt spid="42"/>
                                        </p:tgtEl>
                                        <p:attrNameLst>
                                          <p:attrName>fill.type</p:attrName>
                                        </p:attrNameLst>
                                      </p:cBhvr>
                                      <p:to>
                                        <p:strVal val="solid"/>
                                      </p:to>
                                    </p:set>
                                    <p:set>
                                      <p:cBhvr>
                                        <p:cTn id="521" dur="250" autoRev="1" fill="hold"/>
                                        <p:tgtEl>
                                          <p:spTgt spid="42"/>
                                        </p:tgtEl>
                                        <p:attrNameLst>
                                          <p:attrName>fill.on</p:attrName>
                                        </p:attrNameLst>
                                      </p:cBhvr>
                                      <p:to>
                                        <p:strVal val="true"/>
                                      </p:to>
                                    </p:set>
                                  </p:childTnLst>
                                </p:cTn>
                              </p:par>
                            </p:childTnLst>
                          </p:cTn>
                        </p:par>
                        <p:par>
                          <p:cTn id="522" fill="hold">
                            <p:stCondLst>
                              <p:cond delay="8000"/>
                            </p:stCondLst>
                            <p:childTnLst>
                              <p:par>
                                <p:cTn id="523" presetID="8" presetClass="entr" presetSubtype="16" fill="hold" grpId="0" nodeType="afterEffect">
                                  <p:stCondLst>
                                    <p:cond delay="0"/>
                                  </p:stCondLst>
                                  <p:childTnLst>
                                    <p:set>
                                      <p:cBhvr>
                                        <p:cTn id="524" dur="1" fill="hold">
                                          <p:stCondLst>
                                            <p:cond delay="0"/>
                                          </p:stCondLst>
                                        </p:cTn>
                                        <p:tgtEl>
                                          <p:spTgt spid="41"/>
                                        </p:tgtEl>
                                        <p:attrNameLst>
                                          <p:attrName>style.visibility</p:attrName>
                                        </p:attrNameLst>
                                      </p:cBhvr>
                                      <p:to>
                                        <p:strVal val="visible"/>
                                      </p:to>
                                    </p:set>
                                    <p:animEffect transition="in" filter="diamond(in)">
                                      <p:cBhvr>
                                        <p:cTn id="525" dur="500"/>
                                        <p:tgtEl>
                                          <p:spTgt spid="41"/>
                                        </p:tgtEl>
                                      </p:cBhvr>
                                    </p:animEffect>
                                  </p:childTnLst>
                                </p:cTn>
                              </p:par>
                            </p:childTnLst>
                          </p:cTn>
                        </p:par>
                        <p:par>
                          <p:cTn id="526" fill="hold">
                            <p:stCondLst>
                              <p:cond delay="8500"/>
                            </p:stCondLst>
                            <p:childTnLst>
                              <p:par>
                                <p:cTn id="527" presetID="27" presetClass="emph" presetSubtype="0" fill="hold" grpId="1" nodeType="afterEffect">
                                  <p:stCondLst>
                                    <p:cond delay="0"/>
                                  </p:stCondLst>
                                  <p:childTnLst>
                                    <p:animClr clrSpc="rgb" dir="cw">
                                      <p:cBhvr override="childStyle">
                                        <p:cTn id="528" dur="250" autoRev="1" fill="hold"/>
                                        <p:tgtEl>
                                          <p:spTgt spid="41"/>
                                        </p:tgtEl>
                                        <p:attrNameLst>
                                          <p:attrName>style.color</p:attrName>
                                        </p:attrNameLst>
                                      </p:cBhvr>
                                      <p:to>
                                        <a:srgbClr val="00CC00"/>
                                      </p:to>
                                    </p:animClr>
                                    <p:animClr clrSpc="rgb" dir="cw">
                                      <p:cBhvr>
                                        <p:cTn id="529" dur="250" autoRev="1" fill="hold"/>
                                        <p:tgtEl>
                                          <p:spTgt spid="41"/>
                                        </p:tgtEl>
                                        <p:attrNameLst>
                                          <p:attrName>fillcolor</p:attrName>
                                        </p:attrNameLst>
                                      </p:cBhvr>
                                      <p:to>
                                        <a:srgbClr val="00CC00"/>
                                      </p:to>
                                    </p:animClr>
                                    <p:set>
                                      <p:cBhvr>
                                        <p:cTn id="530" dur="250" autoRev="1" fill="hold"/>
                                        <p:tgtEl>
                                          <p:spTgt spid="41"/>
                                        </p:tgtEl>
                                        <p:attrNameLst>
                                          <p:attrName>fill.type</p:attrName>
                                        </p:attrNameLst>
                                      </p:cBhvr>
                                      <p:to>
                                        <p:strVal val="solid"/>
                                      </p:to>
                                    </p:set>
                                    <p:set>
                                      <p:cBhvr>
                                        <p:cTn id="531" dur="250" autoRev="1" fill="hold"/>
                                        <p:tgtEl>
                                          <p:spTgt spid="41"/>
                                        </p:tgtEl>
                                        <p:attrNameLst>
                                          <p:attrName>fill.on</p:attrName>
                                        </p:attrNameLst>
                                      </p:cBhvr>
                                      <p:to>
                                        <p:strVal val="true"/>
                                      </p:to>
                                    </p:set>
                                  </p:childTnLst>
                                </p:cTn>
                              </p:par>
                            </p:childTnLst>
                          </p:cTn>
                        </p:par>
                      </p:childTnLst>
                    </p:cTn>
                  </p:par>
                  <p:par>
                    <p:cTn id="532" fill="hold">
                      <p:stCondLst>
                        <p:cond delay="indefinite"/>
                      </p:stCondLst>
                      <p:childTnLst>
                        <p:par>
                          <p:cTn id="533" fill="hold">
                            <p:stCondLst>
                              <p:cond delay="0"/>
                            </p:stCondLst>
                            <p:childTnLst>
                              <p:par>
                                <p:cTn id="534" presetID="47" presetClass="entr" presetSubtype="0" fill="hold" grpId="0" nodeType="clickEffect">
                                  <p:stCondLst>
                                    <p:cond delay="0"/>
                                  </p:stCondLst>
                                  <p:childTnLst>
                                    <p:set>
                                      <p:cBhvr>
                                        <p:cTn id="535" dur="1" fill="hold">
                                          <p:stCondLst>
                                            <p:cond delay="0"/>
                                          </p:stCondLst>
                                        </p:cTn>
                                        <p:tgtEl>
                                          <p:spTgt spid="69"/>
                                        </p:tgtEl>
                                        <p:attrNameLst>
                                          <p:attrName>style.visibility</p:attrName>
                                        </p:attrNameLst>
                                      </p:cBhvr>
                                      <p:to>
                                        <p:strVal val="visible"/>
                                      </p:to>
                                    </p:set>
                                    <p:animEffect transition="in" filter="fade">
                                      <p:cBhvr>
                                        <p:cTn id="536" dur="1000"/>
                                        <p:tgtEl>
                                          <p:spTgt spid="69"/>
                                        </p:tgtEl>
                                      </p:cBhvr>
                                    </p:animEffect>
                                    <p:anim calcmode="lin" valueType="num">
                                      <p:cBhvr>
                                        <p:cTn id="537" dur="1000" fill="hold"/>
                                        <p:tgtEl>
                                          <p:spTgt spid="69"/>
                                        </p:tgtEl>
                                        <p:attrNameLst>
                                          <p:attrName>ppt_x</p:attrName>
                                        </p:attrNameLst>
                                      </p:cBhvr>
                                      <p:tavLst>
                                        <p:tav tm="0">
                                          <p:val>
                                            <p:strVal val="#ppt_x"/>
                                          </p:val>
                                        </p:tav>
                                        <p:tav tm="100000">
                                          <p:val>
                                            <p:strVal val="#ppt_x"/>
                                          </p:val>
                                        </p:tav>
                                      </p:tavLst>
                                    </p:anim>
                                    <p:anim calcmode="lin" valueType="num">
                                      <p:cBhvr>
                                        <p:cTn id="538" dur="1000" fill="hold"/>
                                        <p:tgtEl>
                                          <p:spTgt spid="69"/>
                                        </p:tgtEl>
                                        <p:attrNameLst>
                                          <p:attrName>ppt_y</p:attrName>
                                        </p:attrNameLst>
                                      </p:cBhvr>
                                      <p:tavLst>
                                        <p:tav tm="0">
                                          <p:val>
                                            <p:strVal val="#ppt_y-.1"/>
                                          </p:val>
                                        </p:tav>
                                        <p:tav tm="100000">
                                          <p:val>
                                            <p:strVal val="#ppt_y"/>
                                          </p:val>
                                        </p:tav>
                                      </p:tavLst>
                                    </p:anim>
                                  </p:childTnLst>
                                </p:cTn>
                              </p:par>
                            </p:childTnLst>
                          </p:cTn>
                        </p:par>
                        <p:par>
                          <p:cTn id="539" fill="hold">
                            <p:stCondLst>
                              <p:cond delay="1000"/>
                            </p:stCondLst>
                            <p:childTnLst>
                              <p:par>
                                <p:cTn id="540" presetID="8" presetClass="entr" presetSubtype="16" fill="hold" grpId="0" nodeType="afterEffect">
                                  <p:stCondLst>
                                    <p:cond delay="0"/>
                                  </p:stCondLst>
                                  <p:childTnLst>
                                    <p:set>
                                      <p:cBhvr>
                                        <p:cTn id="541" dur="1" fill="hold">
                                          <p:stCondLst>
                                            <p:cond delay="0"/>
                                          </p:stCondLst>
                                        </p:cTn>
                                        <p:tgtEl>
                                          <p:spTgt spid="58"/>
                                        </p:tgtEl>
                                        <p:attrNameLst>
                                          <p:attrName>style.visibility</p:attrName>
                                        </p:attrNameLst>
                                      </p:cBhvr>
                                      <p:to>
                                        <p:strVal val="visible"/>
                                      </p:to>
                                    </p:set>
                                    <p:animEffect transition="in" filter="diamond(in)">
                                      <p:cBhvr>
                                        <p:cTn id="542" dur="500"/>
                                        <p:tgtEl>
                                          <p:spTgt spid="58"/>
                                        </p:tgtEl>
                                      </p:cBhvr>
                                    </p:animEffect>
                                  </p:childTnLst>
                                </p:cTn>
                              </p:par>
                            </p:childTnLst>
                          </p:cTn>
                        </p:par>
                        <p:par>
                          <p:cTn id="543" fill="hold">
                            <p:stCondLst>
                              <p:cond delay="1500"/>
                            </p:stCondLst>
                            <p:childTnLst>
                              <p:par>
                                <p:cTn id="544" presetID="27" presetClass="emph" presetSubtype="0" fill="hold" grpId="1" nodeType="afterEffect">
                                  <p:stCondLst>
                                    <p:cond delay="0"/>
                                  </p:stCondLst>
                                  <p:childTnLst>
                                    <p:animClr clrSpc="rgb" dir="cw">
                                      <p:cBhvr override="childStyle">
                                        <p:cTn id="545" dur="250" autoRev="1" fill="hold"/>
                                        <p:tgtEl>
                                          <p:spTgt spid="58"/>
                                        </p:tgtEl>
                                        <p:attrNameLst>
                                          <p:attrName>style.color</p:attrName>
                                        </p:attrNameLst>
                                      </p:cBhvr>
                                      <p:to>
                                        <a:srgbClr val="00CC00"/>
                                      </p:to>
                                    </p:animClr>
                                    <p:animClr clrSpc="rgb" dir="cw">
                                      <p:cBhvr>
                                        <p:cTn id="546" dur="250" autoRev="1" fill="hold"/>
                                        <p:tgtEl>
                                          <p:spTgt spid="58"/>
                                        </p:tgtEl>
                                        <p:attrNameLst>
                                          <p:attrName>fillcolor</p:attrName>
                                        </p:attrNameLst>
                                      </p:cBhvr>
                                      <p:to>
                                        <a:srgbClr val="00CC00"/>
                                      </p:to>
                                    </p:animClr>
                                    <p:set>
                                      <p:cBhvr>
                                        <p:cTn id="547" dur="250" autoRev="1" fill="hold"/>
                                        <p:tgtEl>
                                          <p:spTgt spid="58"/>
                                        </p:tgtEl>
                                        <p:attrNameLst>
                                          <p:attrName>fill.type</p:attrName>
                                        </p:attrNameLst>
                                      </p:cBhvr>
                                      <p:to>
                                        <p:strVal val="solid"/>
                                      </p:to>
                                    </p:set>
                                    <p:set>
                                      <p:cBhvr>
                                        <p:cTn id="548" dur="250" autoRev="1" fill="hold"/>
                                        <p:tgtEl>
                                          <p:spTgt spid="58"/>
                                        </p:tgtEl>
                                        <p:attrNameLst>
                                          <p:attrName>fill.on</p:attrName>
                                        </p:attrNameLst>
                                      </p:cBhvr>
                                      <p:to>
                                        <p:strVal val="true"/>
                                      </p:to>
                                    </p:set>
                                  </p:childTnLst>
                                </p:cTn>
                              </p:par>
                            </p:childTnLst>
                          </p:cTn>
                        </p:par>
                        <p:par>
                          <p:cTn id="549" fill="hold">
                            <p:stCondLst>
                              <p:cond delay="2000"/>
                            </p:stCondLst>
                            <p:childTnLst>
                              <p:par>
                                <p:cTn id="550" presetID="8" presetClass="entr" presetSubtype="16" fill="hold" grpId="0" nodeType="afterEffect">
                                  <p:stCondLst>
                                    <p:cond delay="0"/>
                                  </p:stCondLst>
                                  <p:childTnLst>
                                    <p:set>
                                      <p:cBhvr>
                                        <p:cTn id="551" dur="1" fill="hold">
                                          <p:stCondLst>
                                            <p:cond delay="0"/>
                                          </p:stCondLst>
                                        </p:cTn>
                                        <p:tgtEl>
                                          <p:spTgt spid="57"/>
                                        </p:tgtEl>
                                        <p:attrNameLst>
                                          <p:attrName>style.visibility</p:attrName>
                                        </p:attrNameLst>
                                      </p:cBhvr>
                                      <p:to>
                                        <p:strVal val="visible"/>
                                      </p:to>
                                    </p:set>
                                    <p:animEffect transition="in" filter="diamond(in)">
                                      <p:cBhvr>
                                        <p:cTn id="552" dur="500"/>
                                        <p:tgtEl>
                                          <p:spTgt spid="57"/>
                                        </p:tgtEl>
                                      </p:cBhvr>
                                    </p:animEffect>
                                  </p:childTnLst>
                                </p:cTn>
                              </p:par>
                            </p:childTnLst>
                          </p:cTn>
                        </p:par>
                        <p:par>
                          <p:cTn id="553" fill="hold">
                            <p:stCondLst>
                              <p:cond delay="2500"/>
                            </p:stCondLst>
                            <p:childTnLst>
                              <p:par>
                                <p:cTn id="554" presetID="27" presetClass="emph" presetSubtype="0" fill="hold" grpId="1" nodeType="afterEffect">
                                  <p:stCondLst>
                                    <p:cond delay="0"/>
                                  </p:stCondLst>
                                  <p:childTnLst>
                                    <p:animClr clrSpc="rgb" dir="cw">
                                      <p:cBhvr override="childStyle">
                                        <p:cTn id="555" dur="250" autoRev="1" fill="hold"/>
                                        <p:tgtEl>
                                          <p:spTgt spid="57"/>
                                        </p:tgtEl>
                                        <p:attrNameLst>
                                          <p:attrName>style.color</p:attrName>
                                        </p:attrNameLst>
                                      </p:cBhvr>
                                      <p:to>
                                        <a:srgbClr val="00CC00"/>
                                      </p:to>
                                    </p:animClr>
                                    <p:animClr clrSpc="rgb" dir="cw">
                                      <p:cBhvr>
                                        <p:cTn id="556" dur="250" autoRev="1" fill="hold"/>
                                        <p:tgtEl>
                                          <p:spTgt spid="57"/>
                                        </p:tgtEl>
                                        <p:attrNameLst>
                                          <p:attrName>fillcolor</p:attrName>
                                        </p:attrNameLst>
                                      </p:cBhvr>
                                      <p:to>
                                        <a:srgbClr val="00CC00"/>
                                      </p:to>
                                    </p:animClr>
                                    <p:set>
                                      <p:cBhvr>
                                        <p:cTn id="557" dur="250" autoRev="1" fill="hold"/>
                                        <p:tgtEl>
                                          <p:spTgt spid="57"/>
                                        </p:tgtEl>
                                        <p:attrNameLst>
                                          <p:attrName>fill.type</p:attrName>
                                        </p:attrNameLst>
                                      </p:cBhvr>
                                      <p:to>
                                        <p:strVal val="solid"/>
                                      </p:to>
                                    </p:set>
                                    <p:set>
                                      <p:cBhvr>
                                        <p:cTn id="558" dur="250" autoRev="1" fill="hold"/>
                                        <p:tgtEl>
                                          <p:spTgt spid="57"/>
                                        </p:tgtEl>
                                        <p:attrNameLst>
                                          <p:attrName>fill.on</p:attrName>
                                        </p:attrNameLst>
                                      </p:cBhvr>
                                      <p:to>
                                        <p:strVal val="true"/>
                                      </p:to>
                                    </p:set>
                                  </p:childTnLst>
                                </p:cTn>
                              </p:par>
                            </p:childTnLst>
                          </p:cTn>
                        </p:par>
                        <p:par>
                          <p:cTn id="559" fill="hold">
                            <p:stCondLst>
                              <p:cond delay="3000"/>
                            </p:stCondLst>
                            <p:childTnLst>
                              <p:par>
                                <p:cTn id="560" presetID="8" presetClass="entr" presetSubtype="16" fill="hold" grpId="0" nodeType="afterEffect">
                                  <p:stCondLst>
                                    <p:cond delay="0"/>
                                  </p:stCondLst>
                                  <p:childTnLst>
                                    <p:set>
                                      <p:cBhvr>
                                        <p:cTn id="561" dur="1" fill="hold">
                                          <p:stCondLst>
                                            <p:cond delay="0"/>
                                          </p:stCondLst>
                                        </p:cTn>
                                        <p:tgtEl>
                                          <p:spTgt spid="56"/>
                                        </p:tgtEl>
                                        <p:attrNameLst>
                                          <p:attrName>style.visibility</p:attrName>
                                        </p:attrNameLst>
                                      </p:cBhvr>
                                      <p:to>
                                        <p:strVal val="visible"/>
                                      </p:to>
                                    </p:set>
                                    <p:animEffect transition="in" filter="diamond(in)">
                                      <p:cBhvr>
                                        <p:cTn id="562" dur="500"/>
                                        <p:tgtEl>
                                          <p:spTgt spid="56"/>
                                        </p:tgtEl>
                                      </p:cBhvr>
                                    </p:animEffect>
                                  </p:childTnLst>
                                </p:cTn>
                              </p:par>
                            </p:childTnLst>
                          </p:cTn>
                        </p:par>
                        <p:par>
                          <p:cTn id="563" fill="hold">
                            <p:stCondLst>
                              <p:cond delay="3500"/>
                            </p:stCondLst>
                            <p:childTnLst>
                              <p:par>
                                <p:cTn id="564" presetID="27" presetClass="emph" presetSubtype="0" fill="hold" grpId="1" nodeType="afterEffect">
                                  <p:stCondLst>
                                    <p:cond delay="0"/>
                                  </p:stCondLst>
                                  <p:childTnLst>
                                    <p:animClr clrSpc="rgb" dir="cw">
                                      <p:cBhvr override="childStyle">
                                        <p:cTn id="565" dur="250" autoRev="1" fill="hold"/>
                                        <p:tgtEl>
                                          <p:spTgt spid="56"/>
                                        </p:tgtEl>
                                        <p:attrNameLst>
                                          <p:attrName>style.color</p:attrName>
                                        </p:attrNameLst>
                                      </p:cBhvr>
                                      <p:to>
                                        <a:srgbClr val="00CC00"/>
                                      </p:to>
                                    </p:animClr>
                                    <p:animClr clrSpc="rgb" dir="cw">
                                      <p:cBhvr>
                                        <p:cTn id="566" dur="250" autoRev="1" fill="hold"/>
                                        <p:tgtEl>
                                          <p:spTgt spid="56"/>
                                        </p:tgtEl>
                                        <p:attrNameLst>
                                          <p:attrName>fillcolor</p:attrName>
                                        </p:attrNameLst>
                                      </p:cBhvr>
                                      <p:to>
                                        <a:srgbClr val="00CC00"/>
                                      </p:to>
                                    </p:animClr>
                                    <p:set>
                                      <p:cBhvr>
                                        <p:cTn id="567" dur="250" autoRev="1" fill="hold"/>
                                        <p:tgtEl>
                                          <p:spTgt spid="56"/>
                                        </p:tgtEl>
                                        <p:attrNameLst>
                                          <p:attrName>fill.type</p:attrName>
                                        </p:attrNameLst>
                                      </p:cBhvr>
                                      <p:to>
                                        <p:strVal val="solid"/>
                                      </p:to>
                                    </p:set>
                                    <p:set>
                                      <p:cBhvr>
                                        <p:cTn id="568" dur="250" autoRev="1" fill="hold"/>
                                        <p:tgtEl>
                                          <p:spTgt spid="56"/>
                                        </p:tgtEl>
                                        <p:attrNameLst>
                                          <p:attrName>fill.on</p:attrName>
                                        </p:attrNameLst>
                                      </p:cBhvr>
                                      <p:to>
                                        <p:strVal val="true"/>
                                      </p:to>
                                    </p:set>
                                  </p:childTnLst>
                                </p:cTn>
                              </p:par>
                            </p:childTnLst>
                          </p:cTn>
                        </p:par>
                        <p:par>
                          <p:cTn id="569" fill="hold">
                            <p:stCondLst>
                              <p:cond delay="4000"/>
                            </p:stCondLst>
                            <p:childTnLst>
                              <p:par>
                                <p:cTn id="570" presetID="8" presetClass="entr" presetSubtype="16" fill="hold" grpId="0" nodeType="afterEffect">
                                  <p:stCondLst>
                                    <p:cond delay="0"/>
                                  </p:stCondLst>
                                  <p:childTnLst>
                                    <p:set>
                                      <p:cBhvr>
                                        <p:cTn id="571" dur="1" fill="hold">
                                          <p:stCondLst>
                                            <p:cond delay="0"/>
                                          </p:stCondLst>
                                        </p:cTn>
                                        <p:tgtEl>
                                          <p:spTgt spid="55"/>
                                        </p:tgtEl>
                                        <p:attrNameLst>
                                          <p:attrName>style.visibility</p:attrName>
                                        </p:attrNameLst>
                                      </p:cBhvr>
                                      <p:to>
                                        <p:strVal val="visible"/>
                                      </p:to>
                                    </p:set>
                                    <p:animEffect transition="in" filter="diamond(in)">
                                      <p:cBhvr>
                                        <p:cTn id="572" dur="500"/>
                                        <p:tgtEl>
                                          <p:spTgt spid="55"/>
                                        </p:tgtEl>
                                      </p:cBhvr>
                                    </p:animEffect>
                                  </p:childTnLst>
                                </p:cTn>
                              </p:par>
                            </p:childTnLst>
                          </p:cTn>
                        </p:par>
                        <p:par>
                          <p:cTn id="573" fill="hold">
                            <p:stCondLst>
                              <p:cond delay="4500"/>
                            </p:stCondLst>
                            <p:childTnLst>
                              <p:par>
                                <p:cTn id="574" presetID="27" presetClass="emph" presetSubtype="0" fill="hold" grpId="1" nodeType="afterEffect">
                                  <p:stCondLst>
                                    <p:cond delay="0"/>
                                  </p:stCondLst>
                                  <p:childTnLst>
                                    <p:animClr clrSpc="rgb" dir="cw">
                                      <p:cBhvr override="childStyle">
                                        <p:cTn id="575" dur="250" autoRev="1" fill="hold"/>
                                        <p:tgtEl>
                                          <p:spTgt spid="55"/>
                                        </p:tgtEl>
                                        <p:attrNameLst>
                                          <p:attrName>style.color</p:attrName>
                                        </p:attrNameLst>
                                      </p:cBhvr>
                                      <p:to>
                                        <a:srgbClr val="00CC00"/>
                                      </p:to>
                                    </p:animClr>
                                    <p:animClr clrSpc="rgb" dir="cw">
                                      <p:cBhvr>
                                        <p:cTn id="576" dur="250" autoRev="1" fill="hold"/>
                                        <p:tgtEl>
                                          <p:spTgt spid="55"/>
                                        </p:tgtEl>
                                        <p:attrNameLst>
                                          <p:attrName>fillcolor</p:attrName>
                                        </p:attrNameLst>
                                      </p:cBhvr>
                                      <p:to>
                                        <a:srgbClr val="00CC00"/>
                                      </p:to>
                                    </p:animClr>
                                    <p:set>
                                      <p:cBhvr>
                                        <p:cTn id="577" dur="250" autoRev="1" fill="hold"/>
                                        <p:tgtEl>
                                          <p:spTgt spid="55"/>
                                        </p:tgtEl>
                                        <p:attrNameLst>
                                          <p:attrName>fill.type</p:attrName>
                                        </p:attrNameLst>
                                      </p:cBhvr>
                                      <p:to>
                                        <p:strVal val="solid"/>
                                      </p:to>
                                    </p:set>
                                    <p:set>
                                      <p:cBhvr>
                                        <p:cTn id="578" dur="250" autoRev="1" fill="hold"/>
                                        <p:tgtEl>
                                          <p:spTgt spid="55"/>
                                        </p:tgtEl>
                                        <p:attrNameLst>
                                          <p:attrName>fill.on</p:attrName>
                                        </p:attrNameLst>
                                      </p:cBhvr>
                                      <p:to>
                                        <p:strVal val="true"/>
                                      </p:to>
                                    </p:set>
                                  </p:childTnLst>
                                </p:cTn>
                              </p:par>
                            </p:childTnLst>
                          </p:cTn>
                        </p:par>
                        <p:par>
                          <p:cTn id="579" fill="hold">
                            <p:stCondLst>
                              <p:cond delay="5000"/>
                            </p:stCondLst>
                            <p:childTnLst>
                              <p:par>
                                <p:cTn id="580" presetID="8" presetClass="entr" presetSubtype="16" fill="hold" grpId="0" nodeType="afterEffect">
                                  <p:stCondLst>
                                    <p:cond delay="0"/>
                                  </p:stCondLst>
                                  <p:childTnLst>
                                    <p:set>
                                      <p:cBhvr>
                                        <p:cTn id="581" dur="1" fill="hold">
                                          <p:stCondLst>
                                            <p:cond delay="0"/>
                                          </p:stCondLst>
                                        </p:cTn>
                                        <p:tgtEl>
                                          <p:spTgt spid="54"/>
                                        </p:tgtEl>
                                        <p:attrNameLst>
                                          <p:attrName>style.visibility</p:attrName>
                                        </p:attrNameLst>
                                      </p:cBhvr>
                                      <p:to>
                                        <p:strVal val="visible"/>
                                      </p:to>
                                    </p:set>
                                    <p:animEffect transition="in" filter="diamond(in)">
                                      <p:cBhvr>
                                        <p:cTn id="582" dur="500"/>
                                        <p:tgtEl>
                                          <p:spTgt spid="54"/>
                                        </p:tgtEl>
                                      </p:cBhvr>
                                    </p:animEffect>
                                  </p:childTnLst>
                                </p:cTn>
                              </p:par>
                            </p:childTnLst>
                          </p:cTn>
                        </p:par>
                        <p:par>
                          <p:cTn id="583" fill="hold">
                            <p:stCondLst>
                              <p:cond delay="5500"/>
                            </p:stCondLst>
                            <p:childTnLst>
                              <p:par>
                                <p:cTn id="584" presetID="27" presetClass="emph" presetSubtype="0" fill="hold" grpId="1" nodeType="afterEffect">
                                  <p:stCondLst>
                                    <p:cond delay="0"/>
                                  </p:stCondLst>
                                  <p:childTnLst>
                                    <p:animClr clrSpc="rgb" dir="cw">
                                      <p:cBhvr override="childStyle">
                                        <p:cTn id="585" dur="250" autoRev="1" fill="hold"/>
                                        <p:tgtEl>
                                          <p:spTgt spid="54"/>
                                        </p:tgtEl>
                                        <p:attrNameLst>
                                          <p:attrName>style.color</p:attrName>
                                        </p:attrNameLst>
                                      </p:cBhvr>
                                      <p:to>
                                        <a:srgbClr val="00CC00"/>
                                      </p:to>
                                    </p:animClr>
                                    <p:animClr clrSpc="rgb" dir="cw">
                                      <p:cBhvr>
                                        <p:cTn id="586" dur="250" autoRev="1" fill="hold"/>
                                        <p:tgtEl>
                                          <p:spTgt spid="54"/>
                                        </p:tgtEl>
                                        <p:attrNameLst>
                                          <p:attrName>fillcolor</p:attrName>
                                        </p:attrNameLst>
                                      </p:cBhvr>
                                      <p:to>
                                        <a:srgbClr val="00CC00"/>
                                      </p:to>
                                    </p:animClr>
                                    <p:set>
                                      <p:cBhvr>
                                        <p:cTn id="587" dur="250" autoRev="1" fill="hold"/>
                                        <p:tgtEl>
                                          <p:spTgt spid="54"/>
                                        </p:tgtEl>
                                        <p:attrNameLst>
                                          <p:attrName>fill.type</p:attrName>
                                        </p:attrNameLst>
                                      </p:cBhvr>
                                      <p:to>
                                        <p:strVal val="solid"/>
                                      </p:to>
                                    </p:set>
                                    <p:set>
                                      <p:cBhvr>
                                        <p:cTn id="588" dur="250" autoRev="1" fill="hold"/>
                                        <p:tgtEl>
                                          <p:spTgt spid="54"/>
                                        </p:tgtEl>
                                        <p:attrNameLst>
                                          <p:attrName>fill.on</p:attrName>
                                        </p:attrNameLst>
                                      </p:cBhvr>
                                      <p:to>
                                        <p:strVal val="true"/>
                                      </p:to>
                                    </p:set>
                                  </p:childTnLst>
                                </p:cTn>
                              </p:par>
                            </p:childTnLst>
                          </p:cTn>
                        </p:par>
                        <p:par>
                          <p:cTn id="589" fill="hold">
                            <p:stCondLst>
                              <p:cond delay="6000"/>
                            </p:stCondLst>
                            <p:childTnLst>
                              <p:par>
                                <p:cTn id="590" presetID="8" presetClass="entr" presetSubtype="16" fill="hold" grpId="0" nodeType="afterEffect">
                                  <p:stCondLst>
                                    <p:cond delay="0"/>
                                  </p:stCondLst>
                                  <p:childTnLst>
                                    <p:set>
                                      <p:cBhvr>
                                        <p:cTn id="591" dur="1" fill="hold">
                                          <p:stCondLst>
                                            <p:cond delay="0"/>
                                          </p:stCondLst>
                                        </p:cTn>
                                        <p:tgtEl>
                                          <p:spTgt spid="53"/>
                                        </p:tgtEl>
                                        <p:attrNameLst>
                                          <p:attrName>style.visibility</p:attrName>
                                        </p:attrNameLst>
                                      </p:cBhvr>
                                      <p:to>
                                        <p:strVal val="visible"/>
                                      </p:to>
                                    </p:set>
                                    <p:animEffect transition="in" filter="diamond(in)">
                                      <p:cBhvr>
                                        <p:cTn id="592" dur="500"/>
                                        <p:tgtEl>
                                          <p:spTgt spid="53"/>
                                        </p:tgtEl>
                                      </p:cBhvr>
                                    </p:animEffect>
                                  </p:childTnLst>
                                </p:cTn>
                              </p:par>
                            </p:childTnLst>
                          </p:cTn>
                        </p:par>
                        <p:par>
                          <p:cTn id="593" fill="hold">
                            <p:stCondLst>
                              <p:cond delay="6500"/>
                            </p:stCondLst>
                            <p:childTnLst>
                              <p:par>
                                <p:cTn id="594" presetID="27" presetClass="emph" presetSubtype="0" fill="hold" grpId="1" nodeType="afterEffect">
                                  <p:stCondLst>
                                    <p:cond delay="0"/>
                                  </p:stCondLst>
                                  <p:childTnLst>
                                    <p:animClr clrSpc="rgb" dir="cw">
                                      <p:cBhvr override="childStyle">
                                        <p:cTn id="595" dur="250" autoRev="1" fill="hold"/>
                                        <p:tgtEl>
                                          <p:spTgt spid="53"/>
                                        </p:tgtEl>
                                        <p:attrNameLst>
                                          <p:attrName>style.color</p:attrName>
                                        </p:attrNameLst>
                                      </p:cBhvr>
                                      <p:to>
                                        <a:srgbClr val="00CC00"/>
                                      </p:to>
                                    </p:animClr>
                                    <p:animClr clrSpc="rgb" dir="cw">
                                      <p:cBhvr>
                                        <p:cTn id="596" dur="250" autoRev="1" fill="hold"/>
                                        <p:tgtEl>
                                          <p:spTgt spid="53"/>
                                        </p:tgtEl>
                                        <p:attrNameLst>
                                          <p:attrName>fillcolor</p:attrName>
                                        </p:attrNameLst>
                                      </p:cBhvr>
                                      <p:to>
                                        <a:srgbClr val="00CC00"/>
                                      </p:to>
                                    </p:animClr>
                                    <p:set>
                                      <p:cBhvr>
                                        <p:cTn id="597" dur="250" autoRev="1" fill="hold"/>
                                        <p:tgtEl>
                                          <p:spTgt spid="53"/>
                                        </p:tgtEl>
                                        <p:attrNameLst>
                                          <p:attrName>fill.type</p:attrName>
                                        </p:attrNameLst>
                                      </p:cBhvr>
                                      <p:to>
                                        <p:strVal val="solid"/>
                                      </p:to>
                                    </p:set>
                                    <p:set>
                                      <p:cBhvr>
                                        <p:cTn id="598" dur="250" autoRev="1" fill="hold"/>
                                        <p:tgtEl>
                                          <p:spTgt spid="53"/>
                                        </p:tgtEl>
                                        <p:attrNameLst>
                                          <p:attrName>fill.on</p:attrName>
                                        </p:attrNameLst>
                                      </p:cBhvr>
                                      <p:to>
                                        <p:strVal val="true"/>
                                      </p:to>
                                    </p:set>
                                  </p:childTnLst>
                                </p:cTn>
                              </p:par>
                            </p:childTnLst>
                          </p:cTn>
                        </p:par>
                        <p:par>
                          <p:cTn id="599" fill="hold">
                            <p:stCondLst>
                              <p:cond delay="7000"/>
                            </p:stCondLst>
                            <p:childTnLst>
                              <p:par>
                                <p:cTn id="600" presetID="8" presetClass="entr" presetSubtype="16" fill="hold" grpId="0" nodeType="afterEffect">
                                  <p:stCondLst>
                                    <p:cond delay="0"/>
                                  </p:stCondLst>
                                  <p:childTnLst>
                                    <p:set>
                                      <p:cBhvr>
                                        <p:cTn id="601" dur="1" fill="hold">
                                          <p:stCondLst>
                                            <p:cond delay="0"/>
                                          </p:stCondLst>
                                        </p:cTn>
                                        <p:tgtEl>
                                          <p:spTgt spid="52"/>
                                        </p:tgtEl>
                                        <p:attrNameLst>
                                          <p:attrName>style.visibility</p:attrName>
                                        </p:attrNameLst>
                                      </p:cBhvr>
                                      <p:to>
                                        <p:strVal val="visible"/>
                                      </p:to>
                                    </p:set>
                                    <p:animEffect transition="in" filter="diamond(in)">
                                      <p:cBhvr>
                                        <p:cTn id="602" dur="500"/>
                                        <p:tgtEl>
                                          <p:spTgt spid="52"/>
                                        </p:tgtEl>
                                      </p:cBhvr>
                                    </p:animEffect>
                                  </p:childTnLst>
                                </p:cTn>
                              </p:par>
                            </p:childTnLst>
                          </p:cTn>
                        </p:par>
                        <p:par>
                          <p:cTn id="603" fill="hold">
                            <p:stCondLst>
                              <p:cond delay="7500"/>
                            </p:stCondLst>
                            <p:childTnLst>
                              <p:par>
                                <p:cTn id="604" presetID="27" presetClass="emph" presetSubtype="0" fill="hold" grpId="1" nodeType="afterEffect">
                                  <p:stCondLst>
                                    <p:cond delay="0"/>
                                  </p:stCondLst>
                                  <p:childTnLst>
                                    <p:animClr clrSpc="rgb" dir="cw">
                                      <p:cBhvr override="childStyle">
                                        <p:cTn id="605" dur="250" autoRev="1" fill="hold"/>
                                        <p:tgtEl>
                                          <p:spTgt spid="52"/>
                                        </p:tgtEl>
                                        <p:attrNameLst>
                                          <p:attrName>style.color</p:attrName>
                                        </p:attrNameLst>
                                      </p:cBhvr>
                                      <p:to>
                                        <a:srgbClr val="00CC00"/>
                                      </p:to>
                                    </p:animClr>
                                    <p:animClr clrSpc="rgb" dir="cw">
                                      <p:cBhvr>
                                        <p:cTn id="606" dur="250" autoRev="1" fill="hold"/>
                                        <p:tgtEl>
                                          <p:spTgt spid="52"/>
                                        </p:tgtEl>
                                        <p:attrNameLst>
                                          <p:attrName>fillcolor</p:attrName>
                                        </p:attrNameLst>
                                      </p:cBhvr>
                                      <p:to>
                                        <a:srgbClr val="00CC00"/>
                                      </p:to>
                                    </p:animClr>
                                    <p:set>
                                      <p:cBhvr>
                                        <p:cTn id="607" dur="250" autoRev="1" fill="hold"/>
                                        <p:tgtEl>
                                          <p:spTgt spid="52"/>
                                        </p:tgtEl>
                                        <p:attrNameLst>
                                          <p:attrName>fill.type</p:attrName>
                                        </p:attrNameLst>
                                      </p:cBhvr>
                                      <p:to>
                                        <p:strVal val="solid"/>
                                      </p:to>
                                    </p:set>
                                    <p:set>
                                      <p:cBhvr>
                                        <p:cTn id="608" dur="250" autoRev="1" fill="hold"/>
                                        <p:tgtEl>
                                          <p:spTgt spid="52"/>
                                        </p:tgtEl>
                                        <p:attrNameLst>
                                          <p:attrName>fill.on</p:attrName>
                                        </p:attrNameLst>
                                      </p:cBhvr>
                                      <p:to>
                                        <p:strVal val="true"/>
                                      </p:to>
                                    </p:set>
                                  </p:childTnLst>
                                </p:cTn>
                              </p:par>
                            </p:childTnLst>
                          </p:cTn>
                        </p:par>
                        <p:par>
                          <p:cTn id="609" fill="hold">
                            <p:stCondLst>
                              <p:cond delay="8000"/>
                            </p:stCondLst>
                            <p:childTnLst>
                              <p:par>
                                <p:cTn id="610" presetID="8" presetClass="entr" presetSubtype="16" fill="hold" grpId="0" nodeType="afterEffect">
                                  <p:stCondLst>
                                    <p:cond delay="0"/>
                                  </p:stCondLst>
                                  <p:childTnLst>
                                    <p:set>
                                      <p:cBhvr>
                                        <p:cTn id="611" dur="1" fill="hold">
                                          <p:stCondLst>
                                            <p:cond delay="0"/>
                                          </p:stCondLst>
                                        </p:cTn>
                                        <p:tgtEl>
                                          <p:spTgt spid="51"/>
                                        </p:tgtEl>
                                        <p:attrNameLst>
                                          <p:attrName>style.visibility</p:attrName>
                                        </p:attrNameLst>
                                      </p:cBhvr>
                                      <p:to>
                                        <p:strVal val="visible"/>
                                      </p:to>
                                    </p:set>
                                    <p:animEffect transition="in" filter="diamond(in)">
                                      <p:cBhvr>
                                        <p:cTn id="612" dur="500"/>
                                        <p:tgtEl>
                                          <p:spTgt spid="51"/>
                                        </p:tgtEl>
                                      </p:cBhvr>
                                    </p:animEffect>
                                  </p:childTnLst>
                                </p:cTn>
                              </p:par>
                            </p:childTnLst>
                          </p:cTn>
                        </p:par>
                        <p:par>
                          <p:cTn id="613" fill="hold">
                            <p:stCondLst>
                              <p:cond delay="8500"/>
                            </p:stCondLst>
                            <p:childTnLst>
                              <p:par>
                                <p:cTn id="614" presetID="27" presetClass="emph" presetSubtype="0" fill="hold" grpId="1" nodeType="afterEffect">
                                  <p:stCondLst>
                                    <p:cond delay="0"/>
                                  </p:stCondLst>
                                  <p:childTnLst>
                                    <p:animClr clrSpc="rgb" dir="cw">
                                      <p:cBhvr override="childStyle">
                                        <p:cTn id="615" dur="250" autoRev="1" fill="hold"/>
                                        <p:tgtEl>
                                          <p:spTgt spid="51"/>
                                        </p:tgtEl>
                                        <p:attrNameLst>
                                          <p:attrName>style.color</p:attrName>
                                        </p:attrNameLst>
                                      </p:cBhvr>
                                      <p:to>
                                        <a:srgbClr val="00CC00"/>
                                      </p:to>
                                    </p:animClr>
                                    <p:animClr clrSpc="rgb" dir="cw">
                                      <p:cBhvr>
                                        <p:cTn id="616" dur="250" autoRev="1" fill="hold"/>
                                        <p:tgtEl>
                                          <p:spTgt spid="51"/>
                                        </p:tgtEl>
                                        <p:attrNameLst>
                                          <p:attrName>fillcolor</p:attrName>
                                        </p:attrNameLst>
                                      </p:cBhvr>
                                      <p:to>
                                        <a:srgbClr val="00CC00"/>
                                      </p:to>
                                    </p:animClr>
                                    <p:set>
                                      <p:cBhvr>
                                        <p:cTn id="617" dur="250" autoRev="1" fill="hold"/>
                                        <p:tgtEl>
                                          <p:spTgt spid="51"/>
                                        </p:tgtEl>
                                        <p:attrNameLst>
                                          <p:attrName>fill.type</p:attrName>
                                        </p:attrNameLst>
                                      </p:cBhvr>
                                      <p:to>
                                        <p:strVal val="solid"/>
                                      </p:to>
                                    </p:set>
                                    <p:set>
                                      <p:cBhvr>
                                        <p:cTn id="618" dur="250" autoRev="1" fill="hold"/>
                                        <p:tgtEl>
                                          <p:spTgt spid="51"/>
                                        </p:tgtEl>
                                        <p:attrNameLst>
                                          <p:attrName>fill.on</p:attrName>
                                        </p:attrNameLst>
                                      </p:cBhvr>
                                      <p:to>
                                        <p:strVal val="true"/>
                                      </p:to>
                                    </p:set>
                                  </p:childTnLst>
                                </p:cTn>
                              </p:par>
                            </p:childTnLst>
                          </p:cTn>
                        </p:par>
                        <p:par>
                          <p:cTn id="619" fill="hold">
                            <p:stCondLst>
                              <p:cond delay="9000"/>
                            </p:stCondLst>
                            <p:childTnLst>
                              <p:par>
                                <p:cTn id="620" presetID="8" presetClass="entr" presetSubtype="16" fill="hold" grpId="0" nodeType="afterEffect">
                                  <p:stCondLst>
                                    <p:cond delay="0"/>
                                  </p:stCondLst>
                                  <p:childTnLst>
                                    <p:set>
                                      <p:cBhvr>
                                        <p:cTn id="621" dur="1" fill="hold">
                                          <p:stCondLst>
                                            <p:cond delay="0"/>
                                          </p:stCondLst>
                                        </p:cTn>
                                        <p:tgtEl>
                                          <p:spTgt spid="50"/>
                                        </p:tgtEl>
                                        <p:attrNameLst>
                                          <p:attrName>style.visibility</p:attrName>
                                        </p:attrNameLst>
                                      </p:cBhvr>
                                      <p:to>
                                        <p:strVal val="visible"/>
                                      </p:to>
                                    </p:set>
                                    <p:animEffect transition="in" filter="diamond(in)">
                                      <p:cBhvr>
                                        <p:cTn id="622" dur="500"/>
                                        <p:tgtEl>
                                          <p:spTgt spid="50"/>
                                        </p:tgtEl>
                                      </p:cBhvr>
                                    </p:animEffect>
                                  </p:childTnLst>
                                </p:cTn>
                              </p:par>
                            </p:childTnLst>
                          </p:cTn>
                        </p:par>
                        <p:par>
                          <p:cTn id="623" fill="hold">
                            <p:stCondLst>
                              <p:cond delay="9500"/>
                            </p:stCondLst>
                            <p:childTnLst>
                              <p:par>
                                <p:cTn id="624" presetID="27" presetClass="emph" presetSubtype="0" fill="hold" grpId="1" nodeType="afterEffect">
                                  <p:stCondLst>
                                    <p:cond delay="0"/>
                                  </p:stCondLst>
                                  <p:childTnLst>
                                    <p:animClr clrSpc="rgb" dir="cw">
                                      <p:cBhvr override="childStyle">
                                        <p:cTn id="625" dur="250" autoRev="1" fill="hold"/>
                                        <p:tgtEl>
                                          <p:spTgt spid="50"/>
                                        </p:tgtEl>
                                        <p:attrNameLst>
                                          <p:attrName>style.color</p:attrName>
                                        </p:attrNameLst>
                                      </p:cBhvr>
                                      <p:to>
                                        <a:srgbClr val="00CC00"/>
                                      </p:to>
                                    </p:animClr>
                                    <p:animClr clrSpc="rgb" dir="cw">
                                      <p:cBhvr>
                                        <p:cTn id="626" dur="250" autoRev="1" fill="hold"/>
                                        <p:tgtEl>
                                          <p:spTgt spid="50"/>
                                        </p:tgtEl>
                                        <p:attrNameLst>
                                          <p:attrName>fillcolor</p:attrName>
                                        </p:attrNameLst>
                                      </p:cBhvr>
                                      <p:to>
                                        <a:srgbClr val="00CC00"/>
                                      </p:to>
                                    </p:animClr>
                                    <p:set>
                                      <p:cBhvr>
                                        <p:cTn id="627" dur="250" autoRev="1" fill="hold"/>
                                        <p:tgtEl>
                                          <p:spTgt spid="50"/>
                                        </p:tgtEl>
                                        <p:attrNameLst>
                                          <p:attrName>fill.type</p:attrName>
                                        </p:attrNameLst>
                                      </p:cBhvr>
                                      <p:to>
                                        <p:strVal val="solid"/>
                                      </p:to>
                                    </p:set>
                                    <p:set>
                                      <p:cBhvr>
                                        <p:cTn id="628" dur="250" autoRev="1" fill="hold"/>
                                        <p:tgtEl>
                                          <p:spTgt spid="50"/>
                                        </p:tgtEl>
                                        <p:attrNameLst>
                                          <p:attrName>fill.on</p:attrName>
                                        </p:attrNameLst>
                                      </p:cBhvr>
                                      <p:to>
                                        <p:strVal val="true"/>
                                      </p:to>
                                    </p:set>
                                  </p:childTnLst>
                                </p:cTn>
                              </p:par>
                            </p:childTnLst>
                          </p:cTn>
                        </p:par>
                      </p:childTnLst>
                    </p:cTn>
                  </p:par>
                  <p:par>
                    <p:cTn id="629" fill="hold">
                      <p:stCondLst>
                        <p:cond delay="indefinite"/>
                      </p:stCondLst>
                      <p:childTnLst>
                        <p:par>
                          <p:cTn id="630" fill="hold">
                            <p:stCondLst>
                              <p:cond delay="0"/>
                            </p:stCondLst>
                            <p:childTnLst>
                              <p:par>
                                <p:cTn id="631" presetID="4" presetClass="entr" presetSubtype="16" fill="hold" grpId="0" nodeType="clickEffect">
                                  <p:stCondLst>
                                    <p:cond delay="0"/>
                                  </p:stCondLst>
                                  <p:childTnLst>
                                    <p:set>
                                      <p:cBhvr>
                                        <p:cTn id="632" dur="1" fill="hold">
                                          <p:stCondLst>
                                            <p:cond delay="0"/>
                                          </p:stCondLst>
                                        </p:cTn>
                                        <p:tgtEl>
                                          <p:spTgt spid="70"/>
                                        </p:tgtEl>
                                        <p:attrNameLst>
                                          <p:attrName>style.visibility</p:attrName>
                                        </p:attrNameLst>
                                      </p:cBhvr>
                                      <p:to>
                                        <p:strVal val="visible"/>
                                      </p:to>
                                    </p:set>
                                    <p:animEffect transition="in" filter="box(in)">
                                      <p:cBhvr>
                                        <p:cTn id="633" dur="500"/>
                                        <p:tgtEl>
                                          <p:spTgt spid="70"/>
                                        </p:tgtEl>
                                      </p:cBhvr>
                                    </p:animEffect>
                                  </p:childTnLst>
                                </p:cTn>
                              </p:par>
                            </p:childTnLst>
                          </p:cTn>
                        </p:par>
                      </p:childTnLst>
                    </p:cTn>
                  </p:par>
                  <p:par>
                    <p:cTn id="634" fill="hold">
                      <p:stCondLst>
                        <p:cond delay="indefinite"/>
                      </p:stCondLst>
                      <p:childTnLst>
                        <p:par>
                          <p:cTn id="635" fill="hold">
                            <p:stCondLst>
                              <p:cond delay="0"/>
                            </p:stCondLst>
                            <p:childTnLst>
                              <p:par>
                                <p:cTn id="636" presetID="42" presetClass="exit" presetSubtype="0" fill="hold" grpId="2" nodeType="clickEffect">
                                  <p:stCondLst>
                                    <p:cond delay="0"/>
                                  </p:stCondLst>
                                  <p:childTnLst>
                                    <p:animEffect transition="out" filter="fade">
                                      <p:cBhvr>
                                        <p:cTn id="637" dur="1000"/>
                                        <p:tgtEl>
                                          <p:spTgt spid="50"/>
                                        </p:tgtEl>
                                      </p:cBhvr>
                                    </p:animEffect>
                                    <p:anim calcmode="lin" valueType="num">
                                      <p:cBhvr>
                                        <p:cTn id="638" dur="1000"/>
                                        <p:tgtEl>
                                          <p:spTgt spid="50"/>
                                        </p:tgtEl>
                                        <p:attrNameLst>
                                          <p:attrName>ppt_x</p:attrName>
                                        </p:attrNameLst>
                                      </p:cBhvr>
                                      <p:tavLst>
                                        <p:tav tm="0">
                                          <p:val>
                                            <p:strVal val="ppt_x"/>
                                          </p:val>
                                        </p:tav>
                                        <p:tav tm="100000">
                                          <p:val>
                                            <p:strVal val="ppt_x"/>
                                          </p:val>
                                        </p:tav>
                                      </p:tavLst>
                                    </p:anim>
                                    <p:anim calcmode="lin" valueType="num">
                                      <p:cBhvr>
                                        <p:cTn id="639" dur="1000"/>
                                        <p:tgtEl>
                                          <p:spTgt spid="50"/>
                                        </p:tgtEl>
                                        <p:attrNameLst>
                                          <p:attrName>ppt_y</p:attrName>
                                        </p:attrNameLst>
                                      </p:cBhvr>
                                      <p:tavLst>
                                        <p:tav tm="0">
                                          <p:val>
                                            <p:strVal val="ppt_y"/>
                                          </p:val>
                                        </p:tav>
                                        <p:tav tm="100000">
                                          <p:val>
                                            <p:strVal val="ppt_y+.1"/>
                                          </p:val>
                                        </p:tav>
                                      </p:tavLst>
                                    </p:anim>
                                    <p:set>
                                      <p:cBhvr>
                                        <p:cTn id="640" dur="1" fill="hold">
                                          <p:stCondLst>
                                            <p:cond delay="999"/>
                                          </p:stCondLst>
                                        </p:cTn>
                                        <p:tgtEl>
                                          <p:spTgt spid="50"/>
                                        </p:tgtEl>
                                        <p:attrNameLst>
                                          <p:attrName>style.visibility</p:attrName>
                                        </p:attrNameLst>
                                      </p:cBhvr>
                                      <p:to>
                                        <p:strVal val="hidden"/>
                                      </p:to>
                                    </p:set>
                                  </p:childTnLst>
                                </p:cTn>
                              </p:par>
                              <p:par>
                                <p:cTn id="641" presetID="42" presetClass="exit" presetSubtype="0" fill="hold" grpId="2" nodeType="withEffect">
                                  <p:stCondLst>
                                    <p:cond delay="0"/>
                                  </p:stCondLst>
                                  <p:childTnLst>
                                    <p:animEffect transition="out" filter="fade">
                                      <p:cBhvr>
                                        <p:cTn id="642" dur="1000"/>
                                        <p:tgtEl>
                                          <p:spTgt spid="51"/>
                                        </p:tgtEl>
                                      </p:cBhvr>
                                    </p:animEffect>
                                    <p:anim calcmode="lin" valueType="num">
                                      <p:cBhvr>
                                        <p:cTn id="643" dur="1000"/>
                                        <p:tgtEl>
                                          <p:spTgt spid="51"/>
                                        </p:tgtEl>
                                        <p:attrNameLst>
                                          <p:attrName>ppt_x</p:attrName>
                                        </p:attrNameLst>
                                      </p:cBhvr>
                                      <p:tavLst>
                                        <p:tav tm="0">
                                          <p:val>
                                            <p:strVal val="ppt_x"/>
                                          </p:val>
                                        </p:tav>
                                        <p:tav tm="100000">
                                          <p:val>
                                            <p:strVal val="ppt_x"/>
                                          </p:val>
                                        </p:tav>
                                      </p:tavLst>
                                    </p:anim>
                                    <p:anim calcmode="lin" valueType="num">
                                      <p:cBhvr>
                                        <p:cTn id="644" dur="1000"/>
                                        <p:tgtEl>
                                          <p:spTgt spid="51"/>
                                        </p:tgtEl>
                                        <p:attrNameLst>
                                          <p:attrName>ppt_y</p:attrName>
                                        </p:attrNameLst>
                                      </p:cBhvr>
                                      <p:tavLst>
                                        <p:tav tm="0">
                                          <p:val>
                                            <p:strVal val="ppt_y"/>
                                          </p:val>
                                        </p:tav>
                                        <p:tav tm="100000">
                                          <p:val>
                                            <p:strVal val="ppt_y+.1"/>
                                          </p:val>
                                        </p:tav>
                                      </p:tavLst>
                                    </p:anim>
                                    <p:set>
                                      <p:cBhvr>
                                        <p:cTn id="645" dur="1" fill="hold">
                                          <p:stCondLst>
                                            <p:cond delay="999"/>
                                          </p:stCondLst>
                                        </p:cTn>
                                        <p:tgtEl>
                                          <p:spTgt spid="51"/>
                                        </p:tgtEl>
                                        <p:attrNameLst>
                                          <p:attrName>style.visibility</p:attrName>
                                        </p:attrNameLst>
                                      </p:cBhvr>
                                      <p:to>
                                        <p:strVal val="hidden"/>
                                      </p:to>
                                    </p:set>
                                  </p:childTnLst>
                                </p:cTn>
                              </p:par>
                              <p:par>
                                <p:cTn id="646" presetID="42" presetClass="exit" presetSubtype="0" fill="hold" grpId="2" nodeType="withEffect">
                                  <p:stCondLst>
                                    <p:cond delay="0"/>
                                  </p:stCondLst>
                                  <p:childTnLst>
                                    <p:animEffect transition="out" filter="fade">
                                      <p:cBhvr>
                                        <p:cTn id="647" dur="1000"/>
                                        <p:tgtEl>
                                          <p:spTgt spid="52"/>
                                        </p:tgtEl>
                                      </p:cBhvr>
                                    </p:animEffect>
                                    <p:anim calcmode="lin" valueType="num">
                                      <p:cBhvr>
                                        <p:cTn id="648" dur="1000"/>
                                        <p:tgtEl>
                                          <p:spTgt spid="52"/>
                                        </p:tgtEl>
                                        <p:attrNameLst>
                                          <p:attrName>ppt_x</p:attrName>
                                        </p:attrNameLst>
                                      </p:cBhvr>
                                      <p:tavLst>
                                        <p:tav tm="0">
                                          <p:val>
                                            <p:strVal val="ppt_x"/>
                                          </p:val>
                                        </p:tav>
                                        <p:tav tm="100000">
                                          <p:val>
                                            <p:strVal val="ppt_x"/>
                                          </p:val>
                                        </p:tav>
                                      </p:tavLst>
                                    </p:anim>
                                    <p:anim calcmode="lin" valueType="num">
                                      <p:cBhvr>
                                        <p:cTn id="649" dur="1000"/>
                                        <p:tgtEl>
                                          <p:spTgt spid="52"/>
                                        </p:tgtEl>
                                        <p:attrNameLst>
                                          <p:attrName>ppt_y</p:attrName>
                                        </p:attrNameLst>
                                      </p:cBhvr>
                                      <p:tavLst>
                                        <p:tav tm="0">
                                          <p:val>
                                            <p:strVal val="ppt_y"/>
                                          </p:val>
                                        </p:tav>
                                        <p:tav tm="100000">
                                          <p:val>
                                            <p:strVal val="ppt_y+.1"/>
                                          </p:val>
                                        </p:tav>
                                      </p:tavLst>
                                    </p:anim>
                                    <p:set>
                                      <p:cBhvr>
                                        <p:cTn id="650" dur="1" fill="hold">
                                          <p:stCondLst>
                                            <p:cond delay="999"/>
                                          </p:stCondLst>
                                        </p:cTn>
                                        <p:tgtEl>
                                          <p:spTgt spid="52"/>
                                        </p:tgtEl>
                                        <p:attrNameLst>
                                          <p:attrName>style.visibility</p:attrName>
                                        </p:attrNameLst>
                                      </p:cBhvr>
                                      <p:to>
                                        <p:strVal val="hidden"/>
                                      </p:to>
                                    </p:set>
                                  </p:childTnLst>
                                </p:cTn>
                              </p:par>
                              <p:par>
                                <p:cTn id="651" presetID="42" presetClass="exit" presetSubtype="0" fill="hold" grpId="2" nodeType="withEffect">
                                  <p:stCondLst>
                                    <p:cond delay="0"/>
                                  </p:stCondLst>
                                  <p:childTnLst>
                                    <p:animEffect transition="out" filter="fade">
                                      <p:cBhvr>
                                        <p:cTn id="652" dur="1000"/>
                                        <p:tgtEl>
                                          <p:spTgt spid="53"/>
                                        </p:tgtEl>
                                      </p:cBhvr>
                                    </p:animEffect>
                                    <p:anim calcmode="lin" valueType="num">
                                      <p:cBhvr>
                                        <p:cTn id="653" dur="1000"/>
                                        <p:tgtEl>
                                          <p:spTgt spid="53"/>
                                        </p:tgtEl>
                                        <p:attrNameLst>
                                          <p:attrName>ppt_x</p:attrName>
                                        </p:attrNameLst>
                                      </p:cBhvr>
                                      <p:tavLst>
                                        <p:tav tm="0">
                                          <p:val>
                                            <p:strVal val="ppt_x"/>
                                          </p:val>
                                        </p:tav>
                                        <p:tav tm="100000">
                                          <p:val>
                                            <p:strVal val="ppt_x"/>
                                          </p:val>
                                        </p:tav>
                                      </p:tavLst>
                                    </p:anim>
                                    <p:anim calcmode="lin" valueType="num">
                                      <p:cBhvr>
                                        <p:cTn id="654" dur="1000"/>
                                        <p:tgtEl>
                                          <p:spTgt spid="53"/>
                                        </p:tgtEl>
                                        <p:attrNameLst>
                                          <p:attrName>ppt_y</p:attrName>
                                        </p:attrNameLst>
                                      </p:cBhvr>
                                      <p:tavLst>
                                        <p:tav tm="0">
                                          <p:val>
                                            <p:strVal val="ppt_y"/>
                                          </p:val>
                                        </p:tav>
                                        <p:tav tm="100000">
                                          <p:val>
                                            <p:strVal val="ppt_y+.1"/>
                                          </p:val>
                                        </p:tav>
                                      </p:tavLst>
                                    </p:anim>
                                    <p:set>
                                      <p:cBhvr>
                                        <p:cTn id="655" dur="1" fill="hold">
                                          <p:stCondLst>
                                            <p:cond delay="999"/>
                                          </p:stCondLst>
                                        </p:cTn>
                                        <p:tgtEl>
                                          <p:spTgt spid="53"/>
                                        </p:tgtEl>
                                        <p:attrNameLst>
                                          <p:attrName>style.visibility</p:attrName>
                                        </p:attrNameLst>
                                      </p:cBhvr>
                                      <p:to>
                                        <p:strVal val="hidden"/>
                                      </p:to>
                                    </p:set>
                                  </p:childTnLst>
                                </p:cTn>
                              </p:par>
                              <p:par>
                                <p:cTn id="656" presetID="42" presetClass="exit" presetSubtype="0" fill="hold" grpId="2" nodeType="withEffect">
                                  <p:stCondLst>
                                    <p:cond delay="0"/>
                                  </p:stCondLst>
                                  <p:childTnLst>
                                    <p:animEffect transition="out" filter="fade">
                                      <p:cBhvr>
                                        <p:cTn id="657" dur="1000"/>
                                        <p:tgtEl>
                                          <p:spTgt spid="54"/>
                                        </p:tgtEl>
                                      </p:cBhvr>
                                    </p:animEffect>
                                    <p:anim calcmode="lin" valueType="num">
                                      <p:cBhvr>
                                        <p:cTn id="658" dur="1000"/>
                                        <p:tgtEl>
                                          <p:spTgt spid="54"/>
                                        </p:tgtEl>
                                        <p:attrNameLst>
                                          <p:attrName>ppt_x</p:attrName>
                                        </p:attrNameLst>
                                      </p:cBhvr>
                                      <p:tavLst>
                                        <p:tav tm="0">
                                          <p:val>
                                            <p:strVal val="ppt_x"/>
                                          </p:val>
                                        </p:tav>
                                        <p:tav tm="100000">
                                          <p:val>
                                            <p:strVal val="ppt_x"/>
                                          </p:val>
                                        </p:tav>
                                      </p:tavLst>
                                    </p:anim>
                                    <p:anim calcmode="lin" valueType="num">
                                      <p:cBhvr>
                                        <p:cTn id="659" dur="1000"/>
                                        <p:tgtEl>
                                          <p:spTgt spid="54"/>
                                        </p:tgtEl>
                                        <p:attrNameLst>
                                          <p:attrName>ppt_y</p:attrName>
                                        </p:attrNameLst>
                                      </p:cBhvr>
                                      <p:tavLst>
                                        <p:tav tm="0">
                                          <p:val>
                                            <p:strVal val="ppt_y"/>
                                          </p:val>
                                        </p:tav>
                                        <p:tav tm="100000">
                                          <p:val>
                                            <p:strVal val="ppt_y+.1"/>
                                          </p:val>
                                        </p:tav>
                                      </p:tavLst>
                                    </p:anim>
                                    <p:set>
                                      <p:cBhvr>
                                        <p:cTn id="660" dur="1" fill="hold">
                                          <p:stCondLst>
                                            <p:cond delay="999"/>
                                          </p:stCondLst>
                                        </p:cTn>
                                        <p:tgtEl>
                                          <p:spTgt spid="54"/>
                                        </p:tgtEl>
                                        <p:attrNameLst>
                                          <p:attrName>style.visibility</p:attrName>
                                        </p:attrNameLst>
                                      </p:cBhvr>
                                      <p:to>
                                        <p:strVal val="hidden"/>
                                      </p:to>
                                    </p:set>
                                  </p:childTnLst>
                                </p:cTn>
                              </p:par>
                              <p:par>
                                <p:cTn id="661" presetID="42" presetClass="exit" presetSubtype="0" fill="hold" grpId="2" nodeType="withEffect">
                                  <p:stCondLst>
                                    <p:cond delay="0"/>
                                  </p:stCondLst>
                                  <p:childTnLst>
                                    <p:animEffect transition="out" filter="fade">
                                      <p:cBhvr>
                                        <p:cTn id="662" dur="1000"/>
                                        <p:tgtEl>
                                          <p:spTgt spid="55"/>
                                        </p:tgtEl>
                                      </p:cBhvr>
                                    </p:animEffect>
                                    <p:anim calcmode="lin" valueType="num">
                                      <p:cBhvr>
                                        <p:cTn id="663" dur="1000"/>
                                        <p:tgtEl>
                                          <p:spTgt spid="55"/>
                                        </p:tgtEl>
                                        <p:attrNameLst>
                                          <p:attrName>ppt_x</p:attrName>
                                        </p:attrNameLst>
                                      </p:cBhvr>
                                      <p:tavLst>
                                        <p:tav tm="0">
                                          <p:val>
                                            <p:strVal val="ppt_x"/>
                                          </p:val>
                                        </p:tav>
                                        <p:tav tm="100000">
                                          <p:val>
                                            <p:strVal val="ppt_x"/>
                                          </p:val>
                                        </p:tav>
                                      </p:tavLst>
                                    </p:anim>
                                    <p:anim calcmode="lin" valueType="num">
                                      <p:cBhvr>
                                        <p:cTn id="664" dur="1000"/>
                                        <p:tgtEl>
                                          <p:spTgt spid="55"/>
                                        </p:tgtEl>
                                        <p:attrNameLst>
                                          <p:attrName>ppt_y</p:attrName>
                                        </p:attrNameLst>
                                      </p:cBhvr>
                                      <p:tavLst>
                                        <p:tav tm="0">
                                          <p:val>
                                            <p:strVal val="ppt_y"/>
                                          </p:val>
                                        </p:tav>
                                        <p:tav tm="100000">
                                          <p:val>
                                            <p:strVal val="ppt_y+.1"/>
                                          </p:val>
                                        </p:tav>
                                      </p:tavLst>
                                    </p:anim>
                                    <p:set>
                                      <p:cBhvr>
                                        <p:cTn id="665" dur="1" fill="hold">
                                          <p:stCondLst>
                                            <p:cond delay="999"/>
                                          </p:stCondLst>
                                        </p:cTn>
                                        <p:tgtEl>
                                          <p:spTgt spid="55"/>
                                        </p:tgtEl>
                                        <p:attrNameLst>
                                          <p:attrName>style.visibility</p:attrName>
                                        </p:attrNameLst>
                                      </p:cBhvr>
                                      <p:to>
                                        <p:strVal val="hidden"/>
                                      </p:to>
                                    </p:set>
                                  </p:childTnLst>
                                </p:cTn>
                              </p:par>
                              <p:par>
                                <p:cTn id="666" presetID="42" presetClass="exit" presetSubtype="0" fill="hold" grpId="2" nodeType="withEffect">
                                  <p:stCondLst>
                                    <p:cond delay="0"/>
                                  </p:stCondLst>
                                  <p:childTnLst>
                                    <p:animEffect transition="out" filter="fade">
                                      <p:cBhvr>
                                        <p:cTn id="667" dur="1000"/>
                                        <p:tgtEl>
                                          <p:spTgt spid="56"/>
                                        </p:tgtEl>
                                      </p:cBhvr>
                                    </p:animEffect>
                                    <p:anim calcmode="lin" valueType="num">
                                      <p:cBhvr>
                                        <p:cTn id="668" dur="1000"/>
                                        <p:tgtEl>
                                          <p:spTgt spid="56"/>
                                        </p:tgtEl>
                                        <p:attrNameLst>
                                          <p:attrName>ppt_x</p:attrName>
                                        </p:attrNameLst>
                                      </p:cBhvr>
                                      <p:tavLst>
                                        <p:tav tm="0">
                                          <p:val>
                                            <p:strVal val="ppt_x"/>
                                          </p:val>
                                        </p:tav>
                                        <p:tav tm="100000">
                                          <p:val>
                                            <p:strVal val="ppt_x"/>
                                          </p:val>
                                        </p:tav>
                                      </p:tavLst>
                                    </p:anim>
                                    <p:anim calcmode="lin" valueType="num">
                                      <p:cBhvr>
                                        <p:cTn id="669" dur="1000"/>
                                        <p:tgtEl>
                                          <p:spTgt spid="56"/>
                                        </p:tgtEl>
                                        <p:attrNameLst>
                                          <p:attrName>ppt_y</p:attrName>
                                        </p:attrNameLst>
                                      </p:cBhvr>
                                      <p:tavLst>
                                        <p:tav tm="0">
                                          <p:val>
                                            <p:strVal val="ppt_y"/>
                                          </p:val>
                                        </p:tav>
                                        <p:tav tm="100000">
                                          <p:val>
                                            <p:strVal val="ppt_y+.1"/>
                                          </p:val>
                                        </p:tav>
                                      </p:tavLst>
                                    </p:anim>
                                    <p:set>
                                      <p:cBhvr>
                                        <p:cTn id="670" dur="1" fill="hold">
                                          <p:stCondLst>
                                            <p:cond delay="999"/>
                                          </p:stCondLst>
                                        </p:cTn>
                                        <p:tgtEl>
                                          <p:spTgt spid="56"/>
                                        </p:tgtEl>
                                        <p:attrNameLst>
                                          <p:attrName>style.visibility</p:attrName>
                                        </p:attrNameLst>
                                      </p:cBhvr>
                                      <p:to>
                                        <p:strVal val="hidden"/>
                                      </p:to>
                                    </p:set>
                                  </p:childTnLst>
                                </p:cTn>
                              </p:par>
                              <p:par>
                                <p:cTn id="671" presetID="42" presetClass="exit" presetSubtype="0" fill="hold" grpId="2" nodeType="withEffect">
                                  <p:stCondLst>
                                    <p:cond delay="0"/>
                                  </p:stCondLst>
                                  <p:childTnLst>
                                    <p:animEffect transition="out" filter="fade">
                                      <p:cBhvr>
                                        <p:cTn id="672" dur="1000"/>
                                        <p:tgtEl>
                                          <p:spTgt spid="57"/>
                                        </p:tgtEl>
                                      </p:cBhvr>
                                    </p:animEffect>
                                    <p:anim calcmode="lin" valueType="num">
                                      <p:cBhvr>
                                        <p:cTn id="673" dur="1000"/>
                                        <p:tgtEl>
                                          <p:spTgt spid="57"/>
                                        </p:tgtEl>
                                        <p:attrNameLst>
                                          <p:attrName>ppt_x</p:attrName>
                                        </p:attrNameLst>
                                      </p:cBhvr>
                                      <p:tavLst>
                                        <p:tav tm="0">
                                          <p:val>
                                            <p:strVal val="ppt_x"/>
                                          </p:val>
                                        </p:tav>
                                        <p:tav tm="100000">
                                          <p:val>
                                            <p:strVal val="ppt_x"/>
                                          </p:val>
                                        </p:tav>
                                      </p:tavLst>
                                    </p:anim>
                                    <p:anim calcmode="lin" valueType="num">
                                      <p:cBhvr>
                                        <p:cTn id="674" dur="1000"/>
                                        <p:tgtEl>
                                          <p:spTgt spid="57"/>
                                        </p:tgtEl>
                                        <p:attrNameLst>
                                          <p:attrName>ppt_y</p:attrName>
                                        </p:attrNameLst>
                                      </p:cBhvr>
                                      <p:tavLst>
                                        <p:tav tm="0">
                                          <p:val>
                                            <p:strVal val="ppt_y"/>
                                          </p:val>
                                        </p:tav>
                                        <p:tav tm="100000">
                                          <p:val>
                                            <p:strVal val="ppt_y+.1"/>
                                          </p:val>
                                        </p:tav>
                                      </p:tavLst>
                                    </p:anim>
                                    <p:set>
                                      <p:cBhvr>
                                        <p:cTn id="675" dur="1" fill="hold">
                                          <p:stCondLst>
                                            <p:cond delay="999"/>
                                          </p:stCondLst>
                                        </p:cTn>
                                        <p:tgtEl>
                                          <p:spTgt spid="57"/>
                                        </p:tgtEl>
                                        <p:attrNameLst>
                                          <p:attrName>style.visibility</p:attrName>
                                        </p:attrNameLst>
                                      </p:cBhvr>
                                      <p:to>
                                        <p:strVal val="hidden"/>
                                      </p:to>
                                    </p:set>
                                  </p:childTnLst>
                                </p:cTn>
                              </p:par>
                              <p:par>
                                <p:cTn id="676" presetID="42" presetClass="exit" presetSubtype="0" fill="hold" grpId="2" nodeType="withEffect">
                                  <p:stCondLst>
                                    <p:cond delay="0"/>
                                  </p:stCondLst>
                                  <p:childTnLst>
                                    <p:animEffect transition="out" filter="fade">
                                      <p:cBhvr>
                                        <p:cTn id="677" dur="1000"/>
                                        <p:tgtEl>
                                          <p:spTgt spid="58"/>
                                        </p:tgtEl>
                                      </p:cBhvr>
                                    </p:animEffect>
                                    <p:anim calcmode="lin" valueType="num">
                                      <p:cBhvr>
                                        <p:cTn id="678" dur="1000"/>
                                        <p:tgtEl>
                                          <p:spTgt spid="58"/>
                                        </p:tgtEl>
                                        <p:attrNameLst>
                                          <p:attrName>ppt_x</p:attrName>
                                        </p:attrNameLst>
                                      </p:cBhvr>
                                      <p:tavLst>
                                        <p:tav tm="0">
                                          <p:val>
                                            <p:strVal val="ppt_x"/>
                                          </p:val>
                                        </p:tav>
                                        <p:tav tm="100000">
                                          <p:val>
                                            <p:strVal val="ppt_x"/>
                                          </p:val>
                                        </p:tav>
                                      </p:tavLst>
                                    </p:anim>
                                    <p:anim calcmode="lin" valueType="num">
                                      <p:cBhvr>
                                        <p:cTn id="679" dur="1000"/>
                                        <p:tgtEl>
                                          <p:spTgt spid="58"/>
                                        </p:tgtEl>
                                        <p:attrNameLst>
                                          <p:attrName>ppt_y</p:attrName>
                                        </p:attrNameLst>
                                      </p:cBhvr>
                                      <p:tavLst>
                                        <p:tav tm="0">
                                          <p:val>
                                            <p:strVal val="ppt_y"/>
                                          </p:val>
                                        </p:tav>
                                        <p:tav tm="100000">
                                          <p:val>
                                            <p:strVal val="ppt_y+.1"/>
                                          </p:val>
                                        </p:tav>
                                      </p:tavLst>
                                    </p:anim>
                                    <p:set>
                                      <p:cBhvr>
                                        <p:cTn id="680" dur="1" fill="hold">
                                          <p:stCondLst>
                                            <p:cond delay="999"/>
                                          </p:stCondLst>
                                        </p:cTn>
                                        <p:tgtEl>
                                          <p:spTgt spid="58"/>
                                        </p:tgtEl>
                                        <p:attrNameLst>
                                          <p:attrName>style.visibility</p:attrName>
                                        </p:attrNameLst>
                                      </p:cBhvr>
                                      <p:to>
                                        <p:strVal val="hidden"/>
                                      </p:to>
                                    </p:set>
                                  </p:childTnLst>
                                </p:cTn>
                              </p:par>
                              <p:par>
                                <p:cTn id="681" presetID="4" presetClass="exit" presetSubtype="16" fill="hold" grpId="1" nodeType="withEffect">
                                  <p:stCondLst>
                                    <p:cond delay="0"/>
                                  </p:stCondLst>
                                  <p:childTnLst>
                                    <p:animEffect transition="out" filter="box(in)">
                                      <p:cBhvr>
                                        <p:cTn id="682" dur="500"/>
                                        <p:tgtEl>
                                          <p:spTgt spid="69"/>
                                        </p:tgtEl>
                                      </p:cBhvr>
                                    </p:animEffect>
                                    <p:set>
                                      <p:cBhvr>
                                        <p:cTn id="683" dur="1" fill="hold">
                                          <p:stCondLst>
                                            <p:cond delay="499"/>
                                          </p:stCondLst>
                                        </p:cTn>
                                        <p:tgtEl>
                                          <p:spTgt spid="69"/>
                                        </p:tgtEl>
                                        <p:attrNameLst>
                                          <p:attrName>style.visibility</p:attrName>
                                        </p:attrNameLst>
                                      </p:cBhvr>
                                      <p:to>
                                        <p:strVal val="hidden"/>
                                      </p:to>
                                    </p:set>
                                  </p:childTnLst>
                                </p:cTn>
                              </p:par>
                              <p:par>
                                <p:cTn id="684" presetID="6" presetClass="entr" presetSubtype="16" fill="hold" nodeType="withEffect">
                                  <p:stCondLst>
                                    <p:cond delay="0"/>
                                  </p:stCondLst>
                                  <p:childTnLst>
                                    <p:set>
                                      <p:cBhvr>
                                        <p:cTn id="685" dur="1" fill="hold">
                                          <p:stCondLst>
                                            <p:cond delay="0"/>
                                          </p:stCondLst>
                                        </p:cTn>
                                        <p:tgtEl>
                                          <p:spTgt spid="71"/>
                                        </p:tgtEl>
                                        <p:attrNameLst>
                                          <p:attrName>style.visibility</p:attrName>
                                        </p:attrNameLst>
                                      </p:cBhvr>
                                      <p:to>
                                        <p:strVal val="visible"/>
                                      </p:to>
                                    </p:set>
                                    <p:animEffect transition="in" filter="circle(in)">
                                      <p:cBhvr>
                                        <p:cTn id="686" dur="2000"/>
                                        <p:tgtEl>
                                          <p:spTgt spid="71"/>
                                        </p:tgtEl>
                                      </p:cBhvr>
                                    </p:animEffect>
                                  </p:childTnLst>
                                </p:cTn>
                              </p:par>
                            </p:childTnLst>
                          </p:cTn>
                        </p:par>
                      </p:childTnLst>
                    </p:cTn>
                  </p:par>
                  <p:par>
                    <p:cTn id="687" fill="hold">
                      <p:stCondLst>
                        <p:cond delay="indefinite"/>
                      </p:stCondLst>
                      <p:childTnLst>
                        <p:par>
                          <p:cTn id="688" fill="hold">
                            <p:stCondLst>
                              <p:cond delay="0"/>
                            </p:stCondLst>
                            <p:childTnLst>
                              <p:par>
                                <p:cTn id="689" presetID="27" presetClass="entr" presetSubtype="0" fill="hold" grpId="0" nodeType="clickEffect">
                                  <p:stCondLst>
                                    <p:cond delay="0"/>
                                  </p:stCondLst>
                                  <p:iterate type="lt">
                                    <p:tmPct val="50000"/>
                                  </p:iterate>
                                  <p:childTnLst>
                                    <p:set>
                                      <p:cBhvr>
                                        <p:cTn id="690" dur="1" fill="hold">
                                          <p:stCondLst>
                                            <p:cond delay="0"/>
                                          </p:stCondLst>
                                        </p:cTn>
                                        <p:tgtEl>
                                          <p:spTgt spid="68"/>
                                        </p:tgtEl>
                                        <p:attrNameLst>
                                          <p:attrName>style.visibility</p:attrName>
                                        </p:attrNameLst>
                                      </p:cBhvr>
                                      <p:to>
                                        <p:strVal val="visible"/>
                                      </p:to>
                                    </p:set>
                                    <p:anim calcmode="discrete" valueType="clr">
                                      <p:cBhvr override="childStyle">
                                        <p:cTn id="691" dur="80"/>
                                        <p:tgtEl>
                                          <p:spTgt spid="68"/>
                                        </p:tgtEl>
                                        <p:attrNameLst>
                                          <p:attrName>style.color</p:attrName>
                                        </p:attrNameLst>
                                      </p:cBhvr>
                                      <p:tavLst>
                                        <p:tav tm="0">
                                          <p:val>
                                            <p:clrVal>
                                              <a:schemeClr val="accent2"/>
                                            </p:clrVal>
                                          </p:val>
                                        </p:tav>
                                        <p:tav tm="50000">
                                          <p:val>
                                            <p:clrVal>
                                              <a:schemeClr val="hlink"/>
                                            </p:clrVal>
                                          </p:val>
                                        </p:tav>
                                      </p:tavLst>
                                    </p:anim>
                                    <p:anim calcmode="discrete" valueType="clr">
                                      <p:cBhvr>
                                        <p:cTn id="692" dur="80"/>
                                        <p:tgtEl>
                                          <p:spTgt spid="68"/>
                                        </p:tgtEl>
                                        <p:attrNameLst>
                                          <p:attrName>fillcolor</p:attrName>
                                        </p:attrNameLst>
                                      </p:cBhvr>
                                      <p:tavLst>
                                        <p:tav tm="0">
                                          <p:val>
                                            <p:clrVal>
                                              <a:schemeClr val="accent2"/>
                                            </p:clrVal>
                                          </p:val>
                                        </p:tav>
                                        <p:tav tm="50000">
                                          <p:val>
                                            <p:clrVal>
                                              <a:schemeClr val="hlink"/>
                                            </p:clrVal>
                                          </p:val>
                                        </p:tav>
                                      </p:tavLst>
                                    </p:anim>
                                    <p:set>
                                      <p:cBhvr>
                                        <p:cTn id="693" dur="80"/>
                                        <p:tgtEl>
                                          <p:spTgt spid="68"/>
                                        </p:tgtEl>
                                        <p:attrNameLst>
                                          <p:attrName>fill.type</p:attrName>
                                        </p:attrNameLst>
                                      </p:cBhvr>
                                      <p:to>
                                        <p:strVal val="solid"/>
                                      </p:to>
                                    </p:set>
                                  </p:childTnLst>
                                </p:cTn>
                              </p:par>
                            </p:childTnLst>
                          </p:cTn>
                        </p:par>
                      </p:childTnLst>
                    </p:cTn>
                  </p:par>
                  <p:par>
                    <p:cTn id="694" fill="hold">
                      <p:stCondLst>
                        <p:cond delay="indefinite"/>
                      </p:stCondLst>
                      <p:childTnLst>
                        <p:par>
                          <p:cTn id="695" fill="hold">
                            <p:stCondLst>
                              <p:cond delay="0"/>
                            </p:stCondLst>
                            <p:childTnLst>
                              <p:par>
                                <p:cTn id="696" presetID="47" presetClass="entr" presetSubtype="0" fill="hold" grpId="0" nodeType="clickEffect">
                                  <p:stCondLst>
                                    <p:cond delay="0"/>
                                  </p:stCondLst>
                                  <p:childTnLst>
                                    <p:set>
                                      <p:cBhvr>
                                        <p:cTn id="697" dur="1" fill="hold">
                                          <p:stCondLst>
                                            <p:cond delay="0"/>
                                          </p:stCondLst>
                                        </p:cTn>
                                        <p:tgtEl>
                                          <p:spTgt spid="83"/>
                                        </p:tgtEl>
                                        <p:attrNameLst>
                                          <p:attrName>style.visibility</p:attrName>
                                        </p:attrNameLst>
                                      </p:cBhvr>
                                      <p:to>
                                        <p:strVal val="visible"/>
                                      </p:to>
                                    </p:set>
                                    <p:animEffect transition="in" filter="fade">
                                      <p:cBhvr>
                                        <p:cTn id="698" dur="500"/>
                                        <p:tgtEl>
                                          <p:spTgt spid="83"/>
                                        </p:tgtEl>
                                      </p:cBhvr>
                                    </p:animEffect>
                                    <p:anim calcmode="lin" valueType="num">
                                      <p:cBhvr>
                                        <p:cTn id="699" dur="500" fill="hold"/>
                                        <p:tgtEl>
                                          <p:spTgt spid="83"/>
                                        </p:tgtEl>
                                        <p:attrNameLst>
                                          <p:attrName>ppt_x</p:attrName>
                                        </p:attrNameLst>
                                      </p:cBhvr>
                                      <p:tavLst>
                                        <p:tav tm="0">
                                          <p:val>
                                            <p:strVal val="#ppt_x"/>
                                          </p:val>
                                        </p:tav>
                                        <p:tav tm="100000">
                                          <p:val>
                                            <p:strVal val="#ppt_x"/>
                                          </p:val>
                                        </p:tav>
                                      </p:tavLst>
                                    </p:anim>
                                    <p:anim calcmode="lin" valueType="num">
                                      <p:cBhvr>
                                        <p:cTn id="700" dur="500" fill="hold"/>
                                        <p:tgtEl>
                                          <p:spTgt spid="83"/>
                                        </p:tgtEl>
                                        <p:attrNameLst>
                                          <p:attrName>ppt_y</p:attrName>
                                        </p:attrNameLst>
                                      </p:cBhvr>
                                      <p:tavLst>
                                        <p:tav tm="0">
                                          <p:val>
                                            <p:strVal val="#ppt_y-.1"/>
                                          </p:val>
                                        </p:tav>
                                        <p:tav tm="100000">
                                          <p:val>
                                            <p:strVal val="#ppt_y"/>
                                          </p:val>
                                        </p:tav>
                                      </p:tavLst>
                                    </p:anim>
                                  </p:childTnLst>
                                </p:cTn>
                              </p:par>
                            </p:childTnLst>
                          </p:cTn>
                        </p:par>
                        <p:par>
                          <p:cTn id="701" fill="hold">
                            <p:stCondLst>
                              <p:cond delay="500"/>
                            </p:stCondLst>
                            <p:childTnLst>
                              <p:par>
                                <p:cTn id="702" presetID="27" presetClass="emph" presetSubtype="0" fill="hold" grpId="1" nodeType="afterEffect">
                                  <p:stCondLst>
                                    <p:cond delay="0"/>
                                  </p:stCondLst>
                                  <p:childTnLst>
                                    <p:animClr clrSpc="rgb" dir="cw">
                                      <p:cBhvr override="childStyle">
                                        <p:cTn id="703" dur="250" autoRev="1" fill="hold"/>
                                        <p:tgtEl>
                                          <p:spTgt spid="83"/>
                                        </p:tgtEl>
                                        <p:attrNameLst>
                                          <p:attrName>style.color</p:attrName>
                                        </p:attrNameLst>
                                      </p:cBhvr>
                                      <p:to>
                                        <a:srgbClr val="00CC00"/>
                                      </p:to>
                                    </p:animClr>
                                    <p:animClr clrSpc="rgb" dir="cw">
                                      <p:cBhvr>
                                        <p:cTn id="704" dur="250" autoRev="1" fill="hold"/>
                                        <p:tgtEl>
                                          <p:spTgt spid="83"/>
                                        </p:tgtEl>
                                        <p:attrNameLst>
                                          <p:attrName>fillcolor</p:attrName>
                                        </p:attrNameLst>
                                      </p:cBhvr>
                                      <p:to>
                                        <a:srgbClr val="00CC00"/>
                                      </p:to>
                                    </p:animClr>
                                    <p:set>
                                      <p:cBhvr>
                                        <p:cTn id="705" dur="250" autoRev="1" fill="hold"/>
                                        <p:tgtEl>
                                          <p:spTgt spid="83"/>
                                        </p:tgtEl>
                                        <p:attrNameLst>
                                          <p:attrName>fill.type</p:attrName>
                                        </p:attrNameLst>
                                      </p:cBhvr>
                                      <p:to>
                                        <p:strVal val="solid"/>
                                      </p:to>
                                    </p:set>
                                    <p:set>
                                      <p:cBhvr>
                                        <p:cTn id="706" dur="250" autoRev="1" fill="hold"/>
                                        <p:tgtEl>
                                          <p:spTgt spid="83"/>
                                        </p:tgtEl>
                                        <p:attrNameLst>
                                          <p:attrName>fill.on</p:attrName>
                                        </p:attrNameLst>
                                      </p:cBhvr>
                                      <p:to>
                                        <p:strVal val="true"/>
                                      </p:to>
                                    </p:set>
                                  </p:childTnLst>
                                </p:cTn>
                              </p:par>
                            </p:childTnLst>
                          </p:cTn>
                        </p:par>
                        <p:par>
                          <p:cTn id="707" fill="hold">
                            <p:stCondLst>
                              <p:cond delay="1000"/>
                            </p:stCondLst>
                            <p:childTnLst>
                              <p:par>
                                <p:cTn id="708" presetID="47" presetClass="entr" presetSubtype="0" fill="hold" grpId="0" nodeType="afterEffect">
                                  <p:stCondLst>
                                    <p:cond delay="0"/>
                                  </p:stCondLst>
                                  <p:childTnLst>
                                    <p:set>
                                      <p:cBhvr>
                                        <p:cTn id="709" dur="1" fill="hold">
                                          <p:stCondLst>
                                            <p:cond delay="0"/>
                                          </p:stCondLst>
                                        </p:cTn>
                                        <p:tgtEl>
                                          <p:spTgt spid="84"/>
                                        </p:tgtEl>
                                        <p:attrNameLst>
                                          <p:attrName>style.visibility</p:attrName>
                                        </p:attrNameLst>
                                      </p:cBhvr>
                                      <p:to>
                                        <p:strVal val="visible"/>
                                      </p:to>
                                    </p:set>
                                    <p:animEffect transition="in" filter="fade">
                                      <p:cBhvr>
                                        <p:cTn id="710" dur="500"/>
                                        <p:tgtEl>
                                          <p:spTgt spid="84"/>
                                        </p:tgtEl>
                                      </p:cBhvr>
                                    </p:animEffect>
                                    <p:anim calcmode="lin" valueType="num">
                                      <p:cBhvr>
                                        <p:cTn id="711" dur="500" fill="hold"/>
                                        <p:tgtEl>
                                          <p:spTgt spid="84"/>
                                        </p:tgtEl>
                                        <p:attrNameLst>
                                          <p:attrName>ppt_x</p:attrName>
                                        </p:attrNameLst>
                                      </p:cBhvr>
                                      <p:tavLst>
                                        <p:tav tm="0">
                                          <p:val>
                                            <p:strVal val="#ppt_x"/>
                                          </p:val>
                                        </p:tav>
                                        <p:tav tm="100000">
                                          <p:val>
                                            <p:strVal val="#ppt_x"/>
                                          </p:val>
                                        </p:tav>
                                      </p:tavLst>
                                    </p:anim>
                                    <p:anim calcmode="lin" valueType="num">
                                      <p:cBhvr>
                                        <p:cTn id="712" dur="500" fill="hold"/>
                                        <p:tgtEl>
                                          <p:spTgt spid="84"/>
                                        </p:tgtEl>
                                        <p:attrNameLst>
                                          <p:attrName>ppt_y</p:attrName>
                                        </p:attrNameLst>
                                      </p:cBhvr>
                                      <p:tavLst>
                                        <p:tav tm="0">
                                          <p:val>
                                            <p:strVal val="#ppt_y-.1"/>
                                          </p:val>
                                        </p:tav>
                                        <p:tav tm="100000">
                                          <p:val>
                                            <p:strVal val="#ppt_y"/>
                                          </p:val>
                                        </p:tav>
                                      </p:tavLst>
                                    </p:anim>
                                  </p:childTnLst>
                                </p:cTn>
                              </p:par>
                            </p:childTnLst>
                          </p:cTn>
                        </p:par>
                        <p:par>
                          <p:cTn id="713" fill="hold">
                            <p:stCondLst>
                              <p:cond delay="1500"/>
                            </p:stCondLst>
                            <p:childTnLst>
                              <p:par>
                                <p:cTn id="714" presetID="27" presetClass="emph" presetSubtype="0" fill="hold" grpId="1" nodeType="afterEffect">
                                  <p:stCondLst>
                                    <p:cond delay="0"/>
                                  </p:stCondLst>
                                  <p:childTnLst>
                                    <p:animClr clrSpc="rgb" dir="cw">
                                      <p:cBhvr override="childStyle">
                                        <p:cTn id="715" dur="250" autoRev="1" fill="hold"/>
                                        <p:tgtEl>
                                          <p:spTgt spid="84"/>
                                        </p:tgtEl>
                                        <p:attrNameLst>
                                          <p:attrName>style.color</p:attrName>
                                        </p:attrNameLst>
                                      </p:cBhvr>
                                      <p:to>
                                        <a:srgbClr val="00CC00"/>
                                      </p:to>
                                    </p:animClr>
                                    <p:animClr clrSpc="rgb" dir="cw">
                                      <p:cBhvr>
                                        <p:cTn id="716" dur="250" autoRev="1" fill="hold"/>
                                        <p:tgtEl>
                                          <p:spTgt spid="84"/>
                                        </p:tgtEl>
                                        <p:attrNameLst>
                                          <p:attrName>fillcolor</p:attrName>
                                        </p:attrNameLst>
                                      </p:cBhvr>
                                      <p:to>
                                        <a:srgbClr val="00CC00"/>
                                      </p:to>
                                    </p:animClr>
                                    <p:set>
                                      <p:cBhvr>
                                        <p:cTn id="717" dur="250" autoRev="1" fill="hold"/>
                                        <p:tgtEl>
                                          <p:spTgt spid="84"/>
                                        </p:tgtEl>
                                        <p:attrNameLst>
                                          <p:attrName>fill.type</p:attrName>
                                        </p:attrNameLst>
                                      </p:cBhvr>
                                      <p:to>
                                        <p:strVal val="solid"/>
                                      </p:to>
                                    </p:set>
                                    <p:set>
                                      <p:cBhvr>
                                        <p:cTn id="718" dur="250" autoRev="1" fill="hold"/>
                                        <p:tgtEl>
                                          <p:spTgt spid="8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P spid="49" grpId="0" animBg="1"/>
      <p:bldP spid="49" grpId="1" animBg="1"/>
      <p:bldP spid="50" grpId="0" animBg="1"/>
      <p:bldP spid="50" grpId="1" animBg="1"/>
      <p:bldP spid="50" grpId="2" animBg="1"/>
      <p:bldP spid="51" grpId="0" animBg="1"/>
      <p:bldP spid="51" grpId="1" animBg="1"/>
      <p:bldP spid="51" grpId="2" animBg="1"/>
      <p:bldP spid="52" grpId="0" animBg="1"/>
      <p:bldP spid="52" grpId="1" animBg="1"/>
      <p:bldP spid="52" grpId="2" animBg="1"/>
      <p:bldP spid="53" grpId="0" animBg="1"/>
      <p:bldP spid="53" grpId="1" animBg="1"/>
      <p:bldP spid="53" grpId="2" animBg="1"/>
      <p:bldP spid="54" grpId="0" animBg="1"/>
      <p:bldP spid="54" grpId="1" animBg="1"/>
      <p:bldP spid="54" grpId="2" animBg="1"/>
      <p:bldP spid="55" grpId="0" animBg="1"/>
      <p:bldP spid="55" grpId="1" animBg="1"/>
      <p:bldP spid="55" grpId="2" animBg="1"/>
      <p:bldP spid="56" grpId="0" animBg="1"/>
      <p:bldP spid="56" grpId="1" animBg="1"/>
      <p:bldP spid="56" grpId="2" animBg="1"/>
      <p:bldP spid="57" grpId="0" animBg="1"/>
      <p:bldP spid="57" grpId="1" animBg="1"/>
      <p:bldP spid="57" grpId="2" animBg="1"/>
      <p:bldP spid="58" grpId="0" animBg="1"/>
      <p:bldP spid="58" grpId="1" animBg="1"/>
      <p:bldP spid="58" grpId="2" animBg="1"/>
      <p:bldP spid="59" grpId="0"/>
      <p:bldP spid="60" grpId="0"/>
      <p:bldP spid="61" grpId="0"/>
      <p:bldP spid="62" grpId="0"/>
      <p:bldP spid="63" grpId="0"/>
      <p:bldP spid="64" grpId="0"/>
      <p:bldP spid="65" grpId="0"/>
      <p:bldP spid="66" grpId="0"/>
      <p:bldP spid="67" grpId="0"/>
      <p:bldP spid="68" grpId="0"/>
      <p:bldP spid="69" grpId="0" animBg="1"/>
      <p:bldP spid="69" grpId="1" animBg="1"/>
      <p:bldP spid="70" grpId="0"/>
      <p:bldP spid="82" grpId="0"/>
      <p:bldP spid="83" grpId="0" animBg="1"/>
      <p:bldP spid="83" grpId="1" animBg="1"/>
      <p:bldP spid="84" grpId="0" animBg="1"/>
      <p:bldP spid="8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6818313"/>
          </a:xfrm>
          <a:prstGeom prst="rect">
            <a:avLst/>
          </a:prstGeom>
        </p:spPr>
      </p:pic>
      <p:sp>
        <p:nvSpPr>
          <p:cNvPr id="5" name="Text Box 70"/>
          <p:cNvSpPr txBox="1">
            <a:spLocks noChangeArrowheads="1"/>
          </p:cNvSpPr>
          <p:nvPr/>
        </p:nvSpPr>
        <p:spPr bwMode="auto">
          <a:xfrm>
            <a:off x="1786950" y="2879725"/>
            <a:ext cx="9144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000" b="1">
                <a:solidFill>
                  <a:srgbClr val="000000"/>
                </a:solidFill>
                <a:latin typeface="VNI-Times" pitchFamily="2" charset="0"/>
              </a:rPr>
              <a:t>1 </a:t>
            </a:r>
            <a:r>
              <a:rPr lang="en-US" altLang="en-US" sz="2000" b="1">
                <a:solidFill>
                  <a:srgbClr val="000000"/>
                </a:solidFill>
                <a:cs typeface="Times New Roman" panose="02020603050405020304" pitchFamily="18" charset="0"/>
              </a:rPr>
              <a:t>chục</a:t>
            </a:r>
          </a:p>
        </p:txBody>
      </p:sp>
      <p:sp>
        <p:nvSpPr>
          <p:cNvPr id="6" name="Text Box 80"/>
          <p:cNvSpPr txBox="1">
            <a:spLocks noChangeArrowheads="1"/>
          </p:cNvSpPr>
          <p:nvPr/>
        </p:nvSpPr>
        <p:spPr bwMode="auto">
          <a:xfrm>
            <a:off x="3539550" y="6034088"/>
            <a:ext cx="4191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b="1">
                <a:solidFill>
                  <a:srgbClr val="0000FF"/>
                </a:solidFill>
                <a:cs typeface="Times New Roman" panose="02020603050405020304" pitchFamily="18" charset="0"/>
              </a:rPr>
              <a:t>10 chục bằng 100</a:t>
            </a:r>
          </a:p>
        </p:txBody>
      </p:sp>
      <p:grpSp>
        <p:nvGrpSpPr>
          <p:cNvPr id="7" name="Group 854"/>
          <p:cNvGrpSpPr>
            <a:grpSpLocks/>
          </p:cNvGrpSpPr>
          <p:nvPr/>
        </p:nvGrpSpPr>
        <p:grpSpPr bwMode="auto">
          <a:xfrm>
            <a:off x="2167950" y="1371600"/>
            <a:ext cx="152400" cy="1524000"/>
            <a:chOff x="960" y="854"/>
            <a:chExt cx="96" cy="960"/>
          </a:xfrm>
        </p:grpSpPr>
        <p:sp>
          <p:nvSpPr>
            <p:cNvPr id="8" name="Rectangle 81"/>
            <p:cNvSpPr>
              <a:spLocks noChangeArrowheads="1"/>
            </p:cNvSpPr>
            <p:nvPr/>
          </p:nvSpPr>
          <p:spPr bwMode="auto">
            <a:xfrm>
              <a:off x="960" y="171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 name="Rectangle 82"/>
            <p:cNvSpPr>
              <a:spLocks noChangeArrowheads="1"/>
            </p:cNvSpPr>
            <p:nvPr/>
          </p:nvSpPr>
          <p:spPr bwMode="auto">
            <a:xfrm>
              <a:off x="960" y="162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 name="Rectangle 83"/>
            <p:cNvSpPr>
              <a:spLocks noChangeArrowheads="1"/>
            </p:cNvSpPr>
            <p:nvPr/>
          </p:nvSpPr>
          <p:spPr bwMode="auto">
            <a:xfrm>
              <a:off x="960" y="152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 name="Rectangle 84"/>
            <p:cNvSpPr>
              <a:spLocks noChangeArrowheads="1"/>
            </p:cNvSpPr>
            <p:nvPr/>
          </p:nvSpPr>
          <p:spPr bwMode="auto">
            <a:xfrm>
              <a:off x="960" y="143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 name="Rectangle 85"/>
            <p:cNvSpPr>
              <a:spLocks noChangeArrowheads="1"/>
            </p:cNvSpPr>
            <p:nvPr/>
          </p:nvSpPr>
          <p:spPr bwMode="auto">
            <a:xfrm>
              <a:off x="960" y="133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 name="Rectangle 86"/>
            <p:cNvSpPr>
              <a:spLocks noChangeArrowheads="1"/>
            </p:cNvSpPr>
            <p:nvPr/>
          </p:nvSpPr>
          <p:spPr bwMode="auto">
            <a:xfrm>
              <a:off x="960" y="123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 name="Rectangle 87"/>
            <p:cNvSpPr>
              <a:spLocks noChangeArrowheads="1"/>
            </p:cNvSpPr>
            <p:nvPr/>
          </p:nvSpPr>
          <p:spPr bwMode="auto">
            <a:xfrm>
              <a:off x="960" y="114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 name="Rectangle 88"/>
            <p:cNvSpPr>
              <a:spLocks noChangeArrowheads="1"/>
            </p:cNvSpPr>
            <p:nvPr/>
          </p:nvSpPr>
          <p:spPr bwMode="auto">
            <a:xfrm>
              <a:off x="960" y="104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 name="Rectangle 89"/>
            <p:cNvSpPr>
              <a:spLocks noChangeArrowheads="1"/>
            </p:cNvSpPr>
            <p:nvPr/>
          </p:nvSpPr>
          <p:spPr bwMode="auto">
            <a:xfrm>
              <a:off x="960" y="95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 name="Rectangle 90"/>
            <p:cNvSpPr>
              <a:spLocks noChangeArrowheads="1"/>
            </p:cNvSpPr>
            <p:nvPr/>
          </p:nvSpPr>
          <p:spPr bwMode="auto">
            <a:xfrm>
              <a:off x="960" y="85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 name="Group 102"/>
          <p:cNvGrpSpPr>
            <a:grpSpLocks/>
          </p:cNvGrpSpPr>
          <p:nvPr/>
        </p:nvGrpSpPr>
        <p:grpSpPr bwMode="auto">
          <a:xfrm>
            <a:off x="3082350" y="1355725"/>
            <a:ext cx="152400" cy="1524000"/>
            <a:chOff x="912" y="1104"/>
            <a:chExt cx="96" cy="960"/>
          </a:xfrm>
        </p:grpSpPr>
        <p:sp>
          <p:nvSpPr>
            <p:cNvPr id="19" name="Rectangle 9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 name="Rectangle 9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 name="Rectangle 9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 name="Rectangle 9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 name="Rectangle 9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 name="Rectangle 9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 name="Rectangle 9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 name="Rectangle 9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 name="Rectangle 10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 name="Rectangle 10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9" name="Group 104"/>
          <p:cNvGrpSpPr>
            <a:grpSpLocks/>
          </p:cNvGrpSpPr>
          <p:nvPr/>
        </p:nvGrpSpPr>
        <p:grpSpPr bwMode="auto">
          <a:xfrm>
            <a:off x="3310950" y="1355725"/>
            <a:ext cx="152400" cy="1524000"/>
            <a:chOff x="912" y="1104"/>
            <a:chExt cx="96" cy="960"/>
          </a:xfrm>
        </p:grpSpPr>
        <p:sp>
          <p:nvSpPr>
            <p:cNvPr id="30" name="Rectangle 10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 name="Rectangle 10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 name="Rectangle 10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 name="Rectangle 10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 name="Rectangle 10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 name="Rectangle 11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 name="Rectangle 11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 name="Rectangle 11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 name="Rectangle 11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 name="Rectangle 11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0" name="Group 115"/>
          <p:cNvGrpSpPr>
            <a:grpSpLocks/>
          </p:cNvGrpSpPr>
          <p:nvPr/>
        </p:nvGrpSpPr>
        <p:grpSpPr bwMode="auto">
          <a:xfrm>
            <a:off x="4225350" y="1355725"/>
            <a:ext cx="152400" cy="1524000"/>
            <a:chOff x="912" y="1104"/>
            <a:chExt cx="96" cy="960"/>
          </a:xfrm>
        </p:grpSpPr>
        <p:sp>
          <p:nvSpPr>
            <p:cNvPr id="41" name="Rectangle 11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 name="Rectangle 11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 name="Rectangle 11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 name="Rectangle 11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 name="Rectangle 12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 name="Rectangle 12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 name="Rectangle 12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 name="Rectangle 12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 name="Rectangle 12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 name="Rectangle 12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1" name="Group 126"/>
          <p:cNvGrpSpPr>
            <a:grpSpLocks/>
          </p:cNvGrpSpPr>
          <p:nvPr/>
        </p:nvGrpSpPr>
        <p:grpSpPr bwMode="auto">
          <a:xfrm>
            <a:off x="4453950" y="1355725"/>
            <a:ext cx="152400" cy="1524000"/>
            <a:chOff x="912" y="1104"/>
            <a:chExt cx="96" cy="960"/>
          </a:xfrm>
        </p:grpSpPr>
        <p:sp>
          <p:nvSpPr>
            <p:cNvPr id="52" name="Rectangle 12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 name="Rectangle 12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 name="Rectangle 12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 name="Rectangle 13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 name="Rectangle 13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 name="Rectangle 13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 name="Rectangle 13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 name="Rectangle 13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 name="Rectangle 13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 name="Rectangle 13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2" name="Group 137"/>
          <p:cNvGrpSpPr>
            <a:grpSpLocks/>
          </p:cNvGrpSpPr>
          <p:nvPr/>
        </p:nvGrpSpPr>
        <p:grpSpPr bwMode="auto">
          <a:xfrm>
            <a:off x="5596950" y="1355725"/>
            <a:ext cx="152400" cy="1524000"/>
            <a:chOff x="912" y="1104"/>
            <a:chExt cx="96" cy="960"/>
          </a:xfrm>
        </p:grpSpPr>
        <p:sp>
          <p:nvSpPr>
            <p:cNvPr id="63" name="Rectangle 13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 name="Rectangle 13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 name="Rectangle 14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 name="Rectangle 14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7" name="Rectangle 14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8" name="Rectangle 14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 name="Rectangle 14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 name="Rectangle 14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 name="Rectangle 14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 name="Rectangle 14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3" name="Group 148"/>
          <p:cNvGrpSpPr>
            <a:grpSpLocks/>
          </p:cNvGrpSpPr>
          <p:nvPr/>
        </p:nvGrpSpPr>
        <p:grpSpPr bwMode="auto">
          <a:xfrm>
            <a:off x="5825550" y="1355725"/>
            <a:ext cx="152400" cy="1524000"/>
            <a:chOff x="912" y="1104"/>
            <a:chExt cx="96" cy="960"/>
          </a:xfrm>
        </p:grpSpPr>
        <p:sp>
          <p:nvSpPr>
            <p:cNvPr id="74" name="Rectangle 14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 name="Rectangle 15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 name="Rectangle 15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 name="Rectangle 15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 name="Rectangle 15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 name="Rectangle 15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0" name="Rectangle 15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 name="Rectangle 15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 name="Rectangle 15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 name="Rectangle 15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84" name="Group 159"/>
          <p:cNvGrpSpPr>
            <a:grpSpLocks/>
          </p:cNvGrpSpPr>
          <p:nvPr/>
        </p:nvGrpSpPr>
        <p:grpSpPr bwMode="auto">
          <a:xfrm>
            <a:off x="4682550" y="1355725"/>
            <a:ext cx="152400" cy="1524000"/>
            <a:chOff x="912" y="1104"/>
            <a:chExt cx="96" cy="960"/>
          </a:xfrm>
        </p:grpSpPr>
        <p:sp>
          <p:nvSpPr>
            <p:cNvPr id="85" name="Rectangle 16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 name="Rectangle 16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 name="Rectangle 16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 name="Rectangle 16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 name="Rectangle 16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 name="Rectangle 16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1" name="Rectangle 16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 name="Rectangle 16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 name="Rectangle 16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 name="Rectangle 16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5" name="Group 170"/>
          <p:cNvGrpSpPr>
            <a:grpSpLocks/>
          </p:cNvGrpSpPr>
          <p:nvPr/>
        </p:nvGrpSpPr>
        <p:grpSpPr bwMode="auto">
          <a:xfrm>
            <a:off x="6054150" y="1355725"/>
            <a:ext cx="152400" cy="1524000"/>
            <a:chOff x="912" y="1104"/>
            <a:chExt cx="96" cy="960"/>
          </a:xfrm>
        </p:grpSpPr>
        <p:sp>
          <p:nvSpPr>
            <p:cNvPr id="96" name="Rectangle 17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 name="Rectangle 17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 name="Rectangle 17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 name="Rectangle 17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 name="Rectangle 17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 name="Rectangle 17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2" name="Rectangle 17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 name="Rectangle 17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 name="Rectangle 17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 name="Rectangle 18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6" name="Group 181"/>
          <p:cNvGrpSpPr>
            <a:grpSpLocks/>
          </p:cNvGrpSpPr>
          <p:nvPr/>
        </p:nvGrpSpPr>
        <p:grpSpPr bwMode="auto">
          <a:xfrm>
            <a:off x="6282750" y="1355725"/>
            <a:ext cx="152400" cy="1524000"/>
            <a:chOff x="912" y="1104"/>
            <a:chExt cx="96" cy="960"/>
          </a:xfrm>
        </p:grpSpPr>
        <p:sp>
          <p:nvSpPr>
            <p:cNvPr id="107" name="Rectangle 18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 name="Rectangle 18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 name="Rectangle 18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 name="Rectangle 18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 name="Rectangle 18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2" name="Rectangle 18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3" name="Rectangle 18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4" name="Rectangle 18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5" name="Rectangle 19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6" name="Rectangle 19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17" name="Group 192"/>
          <p:cNvGrpSpPr>
            <a:grpSpLocks/>
          </p:cNvGrpSpPr>
          <p:nvPr/>
        </p:nvGrpSpPr>
        <p:grpSpPr bwMode="auto">
          <a:xfrm>
            <a:off x="7197150" y="1355725"/>
            <a:ext cx="152400" cy="1524000"/>
            <a:chOff x="912" y="1104"/>
            <a:chExt cx="96" cy="960"/>
          </a:xfrm>
        </p:grpSpPr>
        <p:sp>
          <p:nvSpPr>
            <p:cNvPr id="118" name="Rectangle 19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9" name="Rectangle 19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0" name="Rectangle 19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1" name="Rectangle 19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2" name="Rectangle 19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3" name="Rectangle 19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4" name="Rectangle 19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5" name="Rectangle 20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6" name="Rectangle 20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7" name="Rectangle 20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8" name="Group 203"/>
          <p:cNvGrpSpPr>
            <a:grpSpLocks/>
          </p:cNvGrpSpPr>
          <p:nvPr/>
        </p:nvGrpSpPr>
        <p:grpSpPr bwMode="auto">
          <a:xfrm>
            <a:off x="7425750" y="1355725"/>
            <a:ext cx="152400" cy="1524000"/>
            <a:chOff x="912" y="1104"/>
            <a:chExt cx="96" cy="960"/>
          </a:xfrm>
        </p:grpSpPr>
        <p:sp>
          <p:nvSpPr>
            <p:cNvPr id="129" name="Rectangle 20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0" name="Rectangle 20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1" name="Rectangle 20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2" name="Rectangle 20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3" name="Rectangle 20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4" name="Rectangle 20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5" name="Rectangle 21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6" name="Rectangle 21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7" name="Rectangle 21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8" name="Rectangle 21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9" name="Group 214"/>
          <p:cNvGrpSpPr>
            <a:grpSpLocks/>
          </p:cNvGrpSpPr>
          <p:nvPr/>
        </p:nvGrpSpPr>
        <p:grpSpPr bwMode="auto">
          <a:xfrm>
            <a:off x="7654350" y="1355725"/>
            <a:ext cx="152400" cy="1524000"/>
            <a:chOff x="912" y="1104"/>
            <a:chExt cx="96" cy="960"/>
          </a:xfrm>
        </p:grpSpPr>
        <p:sp>
          <p:nvSpPr>
            <p:cNvPr id="140" name="Rectangle 21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1" name="Rectangle 21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2" name="Rectangle 21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3" name="Rectangle 21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4" name="Rectangle 21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5" name="Rectangle 22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6" name="Rectangle 22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7" name="Rectangle 22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8" name="Rectangle 22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9" name="Rectangle 22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50" name="Group 225"/>
          <p:cNvGrpSpPr>
            <a:grpSpLocks/>
          </p:cNvGrpSpPr>
          <p:nvPr/>
        </p:nvGrpSpPr>
        <p:grpSpPr bwMode="auto">
          <a:xfrm>
            <a:off x="7882950" y="1355725"/>
            <a:ext cx="152400" cy="1524000"/>
            <a:chOff x="912" y="1104"/>
            <a:chExt cx="96" cy="960"/>
          </a:xfrm>
        </p:grpSpPr>
        <p:sp>
          <p:nvSpPr>
            <p:cNvPr id="151" name="Rectangle 22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2" name="Rectangle 22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3" name="Rectangle 22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4" name="Rectangle 22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5" name="Rectangle 23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6" name="Rectangle 23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7" name="Rectangle 23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8" name="Rectangle 23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9" name="Rectangle 23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0" name="Rectangle 23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61" name="Group 236"/>
          <p:cNvGrpSpPr>
            <a:grpSpLocks/>
          </p:cNvGrpSpPr>
          <p:nvPr/>
        </p:nvGrpSpPr>
        <p:grpSpPr bwMode="auto">
          <a:xfrm>
            <a:off x="8111550" y="1355725"/>
            <a:ext cx="152400" cy="1524000"/>
            <a:chOff x="912" y="1104"/>
            <a:chExt cx="96" cy="960"/>
          </a:xfrm>
        </p:grpSpPr>
        <p:sp>
          <p:nvSpPr>
            <p:cNvPr id="162" name="Rectangle 23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3" name="Rectangle 23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4" name="Rectangle 23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5" name="Rectangle 24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6" name="Rectangle 24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7" name="Rectangle 24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8" name="Rectangle 24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9" name="Rectangle 24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0" name="Rectangle 24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1" name="Rectangle 24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sp>
        <p:nvSpPr>
          <p:cNvPr id="172" name="Text Box 247"/>
          <p:cNvSpPr txBox="1">
            <a:spLocks noChangeArrowheads="1"/>
          </p:cNvSpPr>
          <p:nvPr/>
        </p:nvSpPr>
        <p:spPr bwMode="auto">
          <a:xfrm>
            <a:off x="2853750" y="2879725"/>
            <a:ext cx="1066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000" b="1">
                <a:solidFill>
                  <a:srgbClr val="000000"/>
                </a:solidFill>
                <a:latin typeface="VNI-Times" pitchFamily="2" charset="0"/>
              </a:rPr>
              <a:t>2 </a:t>
            </a:r>
            <a:r>
              <a:rPr lang="en-US" altLang="en-US" sz="2000" b="1">
                <a:solidFill>
                  <a:srgbClr val="000000"/>
                </a:solidFill>
                <a:cs typeface="Times New Roman" panose="02020603050405020304" pitchFamily="18" charset="0"/>
              </a:rPr>
              <a:t>chục</a:t>
            </a:r>
          </a:p>
        </p:txBody>
      </p:sp>
      <p:sp>
        <p:nvSpPr>
          <p:cNvPr id="173" name="Text Box 314"/>
          <p:cNvSpPr txBox="1">
            <a:spLocks noChangeArrowheads="1"/>
          </p:cNvSpPr>
          <p:nvPr/>
        </p:nvSpPr>
        <p:spPr bwMode="auto">
          <a:xfrm>
            <a:off x="4072950" y="2879725"/>
            <a:ext cx="106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000" b="1">
                <a:solidFill>
                  <a:srgbClr val="000000"/>
                </a:solidFill>
                <a:latin typeface="VNI-Times" pitchFamily="2" charset="0"/>
              </a:rPr>
              <a:t>3 </a:t>
            </a:r>
            <a:r>
              <a:rPr lang="en-US" altLang="en-US" sz="2000" b="1">
                <a:solidFill>
                  <a:srgbClr val="000000"/>
                </a:solidFill>
                <a:cs typeface="Times New Roman" panose="02020603050405020304" pitchFamily="18" charset="0"/>
              </a:rPr>
              <a:t>chục</a:t>
            </a:r>
          </a:p>
        </p:txBody>
      </p:sp>
      <p:sp>
        <p:nvSpPr>
          <p:cNvPr id="174" name="Text Box 315"/>
          <p:cNvSpPr txBox="1">
            <a:spLocks noChangeArrowheads="1"/>
          </p:cNvSpPr>
          <p:nvPr/>
        </p:nvSpPr>
        <p:spPr bwMode="auto">
          <a:xfrm>
            <a:off x="5596950" y="2879725"/>
            <a:ext cx="1143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000" b="1">
                <a:solidFill>
                  <a:srgbClr val="000000"/>
                </a:solidFill>
                <a:latin typeface="VNI-Times" pitchFamily="2" charset="0"/>
              </a:rPr>
              <a:t>4 </a:t>
            </a:r>
            <a:r>
              <a:rPr lang="en-US" altLang="en-US" sz="2000" b="1">
                <a:solidFill>
                  <a:srgbClr val="000000"/>
                </a:solidFill>
                <a:cs typeface="Times New Roman" panose="02020603050405020304" pitchFamily="18" charset="0"/>
              </a:rPr>
              <a:t>chục</a:t>
            </a:r>
          </a:p>
        </p:txBody>
      </p:sp>
      <p:sp>
        <p:nvSpPr>
          <p:cNvPr id="175" name="Text Box 316"/>
          <p:cNvSpPr txBox="1">
            <a:spLocks noChangeArrowheads="1"/>
          </p:cNvSpPr>
          <p:nvPr/>
        </p:nvSpPr>
        <p:spPr bwMode="auto">
          <a:xfrm>
            <a:off x="7273350" y="2879725"/>
            <a:ext cx="121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000" b="1">
                <a:solidFill>
                  <a:srgbClr val="000000"/>
                </a:solidFill>
                <a:latin typeface="VNI-Times" pitchFamily="2" charset="0"/>
              </a:rPr>
              <a:t>5 </a:t>
            </a:r>
            <a:r>
              <a:rPr lang="en-US" altLang="en-US" sz="2000" b="1">
                <a:solidFill>
                  <a:srgbClr val="000000"/>
                </a:solidFill>
                <a:cs typeface="Times New Roman" panose="02020603050405020304" pitchFamily="18" charset="0"/>
              </a:rPr>
              <a:t>chục</a:t>
            </a:r>
          </a:p>
        </p:txBody>
      </p:sp>
      <p:sp>
        <p:nvSpPr>
          <p:cNvPr id="176" name="Text Box 318"/>
          <p:cNvSpPr txBox="1">
            <a:spLocks noChangeArrowheads="1"/>
          </p:cNvSpPr>
          <p:nvPr/>
        </p:nvSpPr>
        <p:spPr bwMode="auto">
          <a:xfrm>
            <a:off x="1761550" y="3190875"/>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10</a:t>
            </a:r>
          </a:p>
        </p:txBody>
      </p:sp>
      <p:sp>
        <p:nvSpPr>
          <p:cNvPr id="177" name="Text Box 319"/>
          <p:cNvSpPr txBox="1">
            <a:spLocks noChangeArrowheads="1"/>
          </p:cNvSpPr>
          <p:nvPr/>
        </p:nvSpPr>
        <p:spPr bwMode="auto">
          <a:xfrm>
            <a:off x="2853750" y="3184525"/>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20</a:t>
            </a:r>
          </a:p>
        </p:txBody>
      </p:sp>
      <p:sp>
        <p:nvSpPr>
          <p:cNvPr id="178" name="Text Box 320"/>
          <p:cNvSpPr txBox="1">
            <a:spLocks noChangeArrowheads="1"/>
          </p:cNvSpPr>
          <p:nvPr/>
        </p:nvSpPr>
        <p:spPr bwMode="auto">
          <a:xfrm>
            <a:off x="4072950" y="3184525"/>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30</a:t>
            </a:r>
          </a:p>
        </p:txBody>
      </p:sp>
      <p:sp>
        <p:nvSpPr>
          <p:cNvPr id="179" name="Text Box 321"/>
          <p:cNvSpPr txBox="1">
            <a:spLocks noChangeArrowheads="1"/>
          </p:cNvSpPr>
          <p:nvPr/>
        </p:nvSpPr>
        <p:spPr bwMode="auto">
          <a:xfrm>
            <a:off x="5596950" y="3184525"/>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40</a:t>
            </a:r>
          </a:p>
        </p:txBody>
      </p:sp>
      <p:sp>
        <p:nvSpPr>
          <p:cNvPr id="180" name="Text Box 322"/>
          <p:cNvSpPr txBox="1">
            <a:spLocks noChangeArrowheads="1"/>
          </p:cNvSpPr>
          <p:nvPr/>
        </p:nvSpPr>
        <p:spPr bwMode="auto">
          <a:xfrm>
            <a:off x="7273350" y="3184525"/>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50</a:t>
            </a:r>
          </a:p>
        </p:txBody>
      </p:sp>
      <p:grpSp>
        <p:nvGrpSpPr>
          <p:cNvPr id="181" name="Group 392"/>
          <p:cNvGrpSpPr>
            <a:grpSpLocks/>
          </p:cNvGrpSpPr>
          <p:nvPr/>
        </p:nvGrpSpPr>
        <p:grpSpPr bwMode="auto">
          <a:xfrm>
            <a:off x="2490213" y="3733800"/>
            <a:ext cx="152400" cy="1524000"/>
            <a:chOff x="912" y="1104"/>
            <a:chExt cx="96" cy="960"/>
          </a:xfrm>
        </p:grpSpPr>
        <p:sp>
          <p:nvSpPr>
            <p:cNvPr id="182" name="Rectangle 39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3" name="Rectangle 39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4" name="Rectangle 39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5" name="Rectangle 39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6" name="Rectangle 39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7" name="Rectangle 39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8" name="Rectangle 39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9" name="Rectangle 40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0" name="Rectangle 40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1" name="Rectangle 40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92" name="Group 403"/>
          <p:cNvGrpSpPr>
            <a:grpSpLocks/>
          </p:cNvGrpSpPr>
          <p:nvPr/>
        </p:nvGrpSpPr>
        <p:grpSpPr bwMode="auto">
          <a:xfrm>
            <a:off x="2663250" y="3733800"/>
            <a:ext cx="152400" cy="1524000"/>
            <a:chOff x="912" y="1104"/>
            <a:chExt cx="96" cy="960"/>
          </a:xfrm>
        </p:grpSpPr>
        <p:sp>
          <p:nvSpPr>
            <p:cNvPr id="193" name="Rectangle 40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4" name="Rectangle 40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5" name="Rectangle 40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6" name="Rectangle 40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7" name="Rectangle 40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8" name="Rectangle 40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9" name="Rectangle 41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0" name="Rectangle 41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1" name="Rectangle 41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2" name="Rectangle 41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03" name="Group 414"/>
          <p:cNvGrpSpPr>
            <a:grpSpLocks/>
          </p:cNvGrpSpPr>
          <p:nvPr/>
        </p:nvGrpSpPr>
        <p:grpSpPr bwMode="auto">
          <a:xfrm>
            <a:off x="2842638" y="3733800"/>
            <a:ext cx="152400" cy="1524000"/>
            <a:chOff x="912" y="1104"/>
            <a:chExt cx="96" cy="960"/>
          </a:xfrm>
        </p:grpSpPr>
        <p:sp>
          <p:nvSpPr>
            <p:cNvPr id="204" name="Rectangle 41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5" name="Rectangle 41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6" name="Rectangle 41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7" name="Rectangle 41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8" name="Rectangle 41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9" name="Rectangle 42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0" name="Rectangle 42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1" name="Rectangle 42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2" name="Rectangle 42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3" name="Rectangle 42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14" name="Group 425"/>
          <p:cNvGrpSpPr>
            <a:grpSpLocks/>
          </p:cNvGrpSpPr>
          <p:nvPr/>
        </p:nvGrpSpPr>
        <p:grpSpPr bwMode="auto">
          <a:xfrm>
            <a:off x="3017263" y="3733800"/>
            <a:ext cx="152400" cy="1524000"/>
            <a:chOff x="912" y="1104"/>
            <a:chExt cx="96" cy="960"/>
          </a:xfrm>
        </p:grpSpPr>
        <p:sp>
          <p:nvSpPr>
            <p:cNvPr id="215" name="Rectangle 42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6" name="Rectangle 42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7" name="Rectangle 42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8" name="Rectangle 42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9" name="Rectangle 43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0" name="Rectangle 43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1" name="Rectangle 43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2" name="Rectangle 43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3" name="Rectangle 43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4" name="Rectangle 43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25" name="Group 436"/>
          <p:cNvGrpSpPr>
            <a:grpSpLocks/>
          </p:cNvGrpSpPr>
          <p:nvPr/>
        </p:nvGrpSpPr>
        <p:grpSpPr bwMode="auto">
          <a:xfrm>
            <a:off x="3209350" y="3733800"/>
            <a:ext cx="152400" cy="1524000"/>
            <a:chOff x="912" y="1104"/>
            <a:chExt cx="96" cy="960"/>
          </a:xfrm>
        </p:grpSpPr>
        <p:sp>
          <p:nvSpPr>
            <p:cNvPr id="226" name="Rectangle 43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7" name="Rectangle 43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8" name="Rectangle 43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9" name="Rectangle 44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0" name="Rectangle 44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1" name="Rectangle 44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2" name="Rectangle 44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3" name="Rectangle 44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4" name="Rectangle 44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5" name="Rectangle 44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6" name="Group 447"/>
          <p:cNvGrpSpPr>
            <a:grpSpLocks/>
          </p:cNvGrpSpPr>
          <p:nvPr/>
        </p:nvGrpSpPr>
        <p:grpSpPr bwMode="auto">
          <a:xfrm>
            <a:off x="3387150" y="3733800"/>
            <a:ext cx="152400" cy="1524000"/>
            <a:chOff x="912" y="1104"/>
            <a:chExt cx="96" cy="960"/>
          </a:xfrm>
        </p:grpSpPr>
        <p:sp>
          <p:nvSpPr>
            <p:cNvPr id="237" name="Rectangle 44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8" name="Rectangle 44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9" name="Rectangle 45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0" name="Rectangle 45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1" name="Rectangle 45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2" name="Rectangle 45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3" name="Rectangle 45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4" name="Rectangle 45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5" name="Rectangle 45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6" name="Rectangle 45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sp>
        <p:nvSpPr>
          <p:cNvPr id="247" name="Text Box 458"/>
          <p:cNvSpPr txBox="1">
            <a:spLocks noChangeArrowheads="1"/>
          </p:cNvSpPr>
          <p:nvPr/>
        </p:nvSpPr>
        <p:spPr bwMode="auto">
          <a:xfrm>
            <a:off x="2625150" y="5241925"/>
            <a:ext cx="1143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000" b="1">
                <a:solidFill>
                  <a:srgbClr val="000000"/>
                </a:solidFill>
                <a:latin typeface="VNI-Times" pitchFamily="2" charset="0"/>
              </a:rPr>
              <a:t>7 </a:t>
            </a:r>
            <a:r>
              <a:rPr lang="en-US" altLang="en-US" sz="2000" b="1">
                <a:solidFill>
                  <a:srgbClr val="000000"/>
                </a:solidFill>
                <a:cs typeface="Times New Roman" panose="02020603050405020304" pitchFamily="18" charset="0"/>
              </a:rPr>
              <a:t>chục</a:t>
            </a:r>
          </a:p>
        </p:txBody>
      </p:sp>
      <p:sp>
        <p:nvSpPr>
          <p:cNvPr id="248" name="Text Box 459"/>
          <p:cNvSpPr txBox="1">
            <a:spLocks noChangeArrowheads="1"/>
          </p:cNvSpPr>
          <p:nvPr/>
        </p:nvSpPr>
        <p:spPr bwMode="auto">
          <a:xfrm>
            <a:off x="2625150" y="55626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70</a:t>
            </a:r>
          </a:p>
        </p:txBody>
      </p:sp>
      <p:grpSp>
        <p:nvGrpSpPr>
          <p:cNvPr id="249" name="Group 460"/>
          <p:cNvGrpSpPr>
            <a:grpSpLocks/>
          </p:cNvGrpSpPr>
          <p:nvPr/>
        </p:nvGrpSpPr>
        <p:grpSpPr bwMode="auto">
          <a:xfrm>
            <a:off x="3568125" y="3733800"/>
            <a:ext cx="152400" cy="1524000"/>
            <a:chOff x="912" y="1104"/>
            <a:chExt cx="96" cy="960"/>
          </a:xfrm>
        </p:grpSpPr>
        <p:sp>
          <p:nvSpPr>
            <p:cNvPr id="250" name="Rectangle 46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1" name="Rectangle 46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2" name="Rectangle 46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3" name="Rectangle 46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4" name="Rectangle 46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5" name="Rectangle 46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6" name="Rectangle 46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7" name="Rectangle 46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8" name="Rectangle 46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9" name="Rectangle 47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60" name="Group 471"/>
          <p:cNvGrpSpPr>
            <a:grpSpLocks/>
          </p:cNvGrpSpPr>
          <p:nvPr/>
        </p:nvGrpSpPr>
        <p:grpSpPr bwMode="auto">
          <a:xfrm>
            <a:off x="4092000" y="3733800"/>
            <a:ext cx="152400" cy="1524000"/>
            <a:chOff x="912" y="1104"/>
            <a:chExt cx="96" cy="960"/>
          </a:xfrm>
        </p:grpSpPr>
        <p:sp>
          <p:nvSpPr>
            <p:cNvPr id="261" name="Rectangle 47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2" name="Rectangle 47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3" name="Rectangle 47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4" name="Rectangle 47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5" name="Rectangle 47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6" name="Rectangle 47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7" name="Rectangle 47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8" name="Rectangle 47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9" name="Rectangle 48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0" name="Rectangle 48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71" name="Group 482"/>
          <p:cNvGrpSpPr>
            <a:grpSpLocks/>
          </p:cNvGrpSpPr>
          <p:nvPr/>
        </p:nvGrpSpPr>
        <p:grpSpPr bwMode="auto">
          <a:xfrm>
            <a:off x="4282500" y="3733800"/>
            <a:ext cx="152400" cy="1524000"/>
            <a:chOff x="912" y="1104"/>
            <a:chExt cx="96" cy="960"/>
          </a:xfrm>
        </p:grpSpPr>
        <p:sp>
          <p:nvSpPr>
            <p:cNvPr id="272" name="Rectangle 48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3" name="Rectangle 48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4" name="Rectangle 48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5" name="Rectangle 48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6" name="Rectangle 48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7" name="Rectangle 48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8" name="Rectangle 48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9" name="Rectangle 49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0" name="Rectangle 49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1" name="Rectangle 49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82" name="Group 493"/>
          <p:cNvGrpSpPr>
            <a:grpSpLocks/>
          </p:cNvGrpSpPr>
          <p:nvPr/>
        </p:nvGrpSpPr>
        <p:grpSpPr bwMode="auto">
          <a:xfrm>
            <a:off x="4463475" y="3733800"/>
            <a:ext cx="152400" cy="1524000"/>
            <a:chOff x="912" y="1104"/>
            <a:chExt cx="96" cy="960"/>
          </a:xfrm>
        </p:grpSpPr>
        <p:sp>
          <p:nvSpPr>
            <p:cNvPr id="283" name="Rectangle 49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4" name="Rectangle 49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5" name="Rectangle 49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6" name="Rectangle 49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7" name="Rectangle 49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8" name="Rectangle 49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9" name="Rectangle 50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0" name="Rectangle 50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1" name="Rectangle 50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2" name="Rectangle 50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93" name="Group 504"/>
          <p:cNvGrpSpPr>
            <a:grpSpLocks/>
          </p:cNvGrpSpPr>
          <p:nvPr/>
        </p:nvGrpSpPr>
        <p:grpSpPr bwMode="auto">
          <a:xfrm>
            <a:off x="4644450" y="3733800"/>
            <a:ext cx="152400" cy="1524000"/>
            <a:chOff x="912" y="1104"/>
            <a:chExt cx="96" cy="960"/>
          </a:xfrm>
        </p:grpSpPr>
        <p:sp>
          <p:nvSpPr>
            <p:cNvPr id="294" name="Rectangle 50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5" name="Rectangle 50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6" name="Rectangle 50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7" name="Rectangle 50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8" name="Rectangle 50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9" name="Rectangle 51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0" name="Rectangle 51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1" name="Rectangle 51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2" name="Rectangle 51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3" name="Rectangle 51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04" name="Group 515"/>
          <p:cNvGrpSpPr>
            <a:grpSpLocks/>
          </p:cNvGrpSpPr>
          <p:nvPr/>
        </p:nvGrpSpPr>
        <p:grpSpPr bwMode="auto">
          <a:xfrm>
            <a:off x="4825425" y="3733800"/>
            <a:ext cx="152400" cy="1524000"/>
            <a:chOff x="912" y="1104"/>
            <a:chExt cx="96" cy="960"/>
          </a:xfrm>
        </p:grpSpPr>
        <p:sp>
          <p:nvSpPr>
            <p:cNvPr id="305" name="Rectangle 51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6" name="Rectangle 51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7" name="Rectangle 51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8" name="Rectangle 51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9" name="Rectangle 52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0" name="Rectangle 52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1" name="Rectangle 52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2" name="Rectangle 52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3" name="Rectangle 52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4" name="Rectangle 52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15" name="Group 526"/>
          <p:cNvGrpSpPr>
            <a:grpSpLocks/>
          </p:cNvGrpSpPr>
          <p:nvPr/>
        </p:nvGrpSpPr>
        <p:grpSpPr bwMode="auto">
          <a:xfrm>
            <a:off x="5006400" y="3733800"/>
            <a:ext cx="152400" cy="1524000"/>
            <a:chOff x="912" y="1104"/>
            <a:chExt cx="96" cy="960"/>
          </a:xfrm>
        </p:grpSpPr>
        <p:sp>
          <p:nvSpPr>
            <p:cNvPr id="316" name="Rectangle 52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7" name="Rectangle 52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8" name="Rectangle 52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9" name="Rectangle 53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0" name="Rectangle 53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1" name="Rectangle 53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2" name="Rectangle 53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3" name="Rectangle 53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4" name="Rectangle 53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5" name="Rectangle 53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sp>
        <p:nvSpPr>
          <p:cNvPr id="326" name="Text Box 537"/>
          <p:cNvSpPr txBox="1">
            <a:spLocks noChangeArrowheads="1"/>
          </p:cNvSpPr>
          <p:nvPr/>
        </p:nvSpPr>
        <p:spPr bwMode="auto">
          <a:xfrm>
            <a:off x="4225350" y="5241925"/>
            <a:ext cx="1143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000" b="1">
                <a:solidFill>
                  <a:srgbClr val="000000"/>
                </a:solidFill>
                <a:latin typeface="VNI-Times" pitchFamily="2" charset="0"/>
              </a:rPr>
              <a:t>8 </a:t>
            </a:r>
            <a:r>
              <a:rPr lang="en-US" altLang="en-US" sz="2000" b="1">
                <a:solidFill>
                  <a:srgbClr val="000000"/>
                </a:solidFill>
                <a:cs typeface="Times New Roman" panose="02020603050405020304" pitchFamily="18" charset="0"/>
              </a:rPr>
              <a:t>chục</a:t>
            </a:r>
          </a:p>
        </p:txBody>
      </p:sp>
      <p:sp>
        <p:nvSpPr>
          <p:cNvPr id="327" name="Text Box 538"/>
          <p:cNvSpPr txBox="1">
            <a:spLocks noChangeArrowheads="1"/>
          </p:cNvSpPr>
          <p:nvPr/>
        </p:nvSpPr>
        <p:spPr bwMode="auto">
          <a:xfrm>
            <a:off x="4225350" y="55626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80</a:t>
            </a:r>
          </a:p>
        </p:txBody>
      </p:sp>
      <p:grpSp>
        <p:nvGrpSpPr>
          <p:cNvPr id="328" name="Group 539"/>
          <p:cNvGrpSpPr>
            <a:grpSpLocks/>
          </p:cNvGrpSpPr>
          <p:nvPr/>
        </p:nvGrpSpPr>
        <p:grpSpPr bwMode="auto">
          <a:xfrm>
            <a:off x="5187375" y="3733800"/>
            <a:ext cx="152400" cy="1524000"/>
            <a:chOff x="912" y="1104"/>
            <a:chExt cx="96" cy="960"/>
          </a:xfrm>
        </p:grpSpPr>
        <p:sp>
          <p:nvSpPr>
            <p:cNvPr id="329" name="Rectangle 54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0" name="Rectangle 54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1" name="Rectangle 54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2" name="Rectangle 54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3" name="Rectangle 54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4" name="Rectangle 54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5" name="Rectangle 54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6" name="Rectangle 54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7" name="Rectangle 54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8" name="Rectangle 54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39" name="Group 550"/>
          <p:cNvGrpSpPr>
            <a:grpSpLocks/>
          </p:cNvGrpSpPr>
          <p:nvPr/>
        </p:nvGrpSpPr>
        <p:grpSpPr bwMode="auto">
          <a:xfrm>
            <a:off x="5368350" y="3733800"/>
            <a:ext cx="152400" cy="1524000"/>
            <a:chOff x="912" y="1104"/>
            <a:chExt cx="96" cy="960"/>
          </a:xfrm>
        </p:grpSpPr>
        <p:sp>
          <p:nvSpPr>
            <p:cNvPr id="340" name="Rectangle 55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1" name="Rectangle 55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2" name="Rectangle 55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3" name="Rectangle 55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4" name="Rectangle 55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5" name="Rectangle 55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6" name="Rectangle 55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7" name="Rectangle 55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8" name="Rectangle 55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9" name="Rectangle 56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0" name="Group 561"/>
          <p:cNvGrpSpPr>
            <a:grpSpLocks/>
          </p:cNvGrpSpPr>
          <p:nvPr/>
        </p:nvGrpSpPr>
        <p:grpSpPr bwMode="auto">
          <a:xfrm>
            <a:off x="5911275" y="3733800"/>
            <a:ext cx="152400" cy="1524000"/>
            <a:chOff x="912" y="1104"/>
            <a:chExt cx="96" cy="960"/>
          </a:xfrm>
        </p:grpSpPr>
        <p:sp>
          <p:nvSpPr>
            <p:cNvPr id="351" name="Rectangle 56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2" name="Rectangle 56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3" name="Rectangle 56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4" name="Rectangle 56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5" name="Rectangle 56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6" name="Rectangle 56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7" name="Rectangle 56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8" name="Rectangle 56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9" name="Rectangle 57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0" name="Rectangle 57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61" name="Group 572"/>
          <p:cNvGrpSpPr>
            <a:grpSpLocks/>
          </p:cNvGrpSpPr>
          <p:nvPr/>
        </p:nvGrpSpPr>
        <p:grpSpPr bwMode="auto">
          <a:xfrm>
            <a:off x="6097013" y="3733800"/>
            <a:ext cx="152400" cy="1524000"/>
            <a:chOff x="912" y="1104"/>
            <a:chExt cx="96" cy="960"/>
          </a:xfrm>
        </p:grpSpPr>
        <p:sp>
          <p:nvSpPr>
            <p:cNvPr id="362" name="Rectangle 57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3" name="Rectangle 57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4" name="Rectangle 57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5" name="Rectangle 57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6" name="Rectangle 57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7" name="Rectangle 57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8" name="Rectangle 57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9" name="Rectangle 58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0" name="Rectangle 58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1" name="Rectangle 58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72" name="Group 583"/>
          <p:cNvGrpSpPr>
            <a:grpSpLocks/>
          </p:cNvGrpSpPr>
          <p:nvPr/>
        </p:nvGrpSpPr>
        <p:grpSpPr bwMode="auto">
          <a:xfrm>
            <a:off x="6277988" y="3733800"/>
            <a:ext cx="152400" cy="1524000"/>
            <a:chOff x="912" y="1104"/>
            <a:chExt cx="96" cy="960"/>
          </a:xfrm>
        </p:grpSpPr>
        <p:sp>
          <p:nvSpPr>
            <p:cNvPr id="373" name="Rectangle 58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4" name="Rectangle 58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5" name="Rectangle 58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6" name="Rectangle 58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7" name="Rectangle 58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8" name="Rectangle 58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9" name="Rectangle 59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0" name="Rectangle 59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1" name="Rectangle 59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2" name="Rectangle 59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83" name="Group 594"/>
          <p:cNvGrpSpPr>
            <a:grpSpLocks/>
          </p:cNvGrpSpPr>
          <p:nvPr/>
        </p:nvGrpSpPr>
        <p:grpSpPr bwMode="auto">
          <a:xfrm>
            <a:off x="6458963" y="3733800"/>
            <a:ext cx="152400" cy="1524000"/>
            <a:chOff x="912" y="1104"/>
            <a:chExt cx="96" cy="960"/>
          </a:xfrm>
        </p:grpSpPr>
        <p:sp>
          <p:nvSpPr>
            <p:cNvPr id="384" name="Rectangle 59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5" name="Rectangle 59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6" name="Rectangle 59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7" name="Rectangle 59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8" name="Rectangle 59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9" name="Rectangle 60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0" name="Rectangle 60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1" name="Rectangle 60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2" name="Rectangle 60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3" name="Rectangle 60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94" name="Group 605"/>
          <p:cNvGrpSpPr>
            <a:grpSpLocks/>
          </p:cNvGrpSpPr>
          <p:nvPr/>
        </p:nvGrpSpPr>
        <p:grpSpPr bwMode="auto">
          <a:xfrm>
            <a:off x="6644700" y="3733800"/>
            <a:ext cx="152400" cy="1524000"/>
            <a:chOff x="912" y="1104"/>
            <a:chExt cx="96" cy="960"/>
          </a:xfrm>
        </p:grpSpPr>
        <p:sp>
          <p:nvSpPr>
            <p:cNvPr id="395" name="Rectangle 60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6" name="Rectangle 60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7" name="Rectangle 60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8" name="Rectangle 60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9" name="Rectangle 61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0" name="Rectangle 61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1" name="Rectangle 61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2" name="Rectangle 61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3" name="Rectangle 61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4" name="Rectangle 61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05" name="Group 616"/>
          <p:cNvGrpSpPr>
            <a:grpSpLocks/>
          </p:cNvGrpSpPr>
          <p:nvPr/>
        </p:nvGrpSpPr>
        <p:grpSpPr bwMode="auto">
          <a:xfrm>
            <a:off x="6816150" y="3733800"/>
            <a:ext cx="152400" cy="1524000"/>
            <a:chOff x="912" y="1104"/>
            <a:chExt cx="96" cy="960"/>
          </a:xfrm>
        </p:grpSpPr>
        <p:sp>
          <p:nvSpPr>
            <p:cNvPr id="406" name="Rectangle 61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7" name="Rectangle 61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8" name="Rectangle 61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9" name="Rectangle 62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0" name="Rectangle 62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 name="Rectangle 62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 name="Rectangle 62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3" name="Rectangle 62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4" name="Rectangle 62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5" name="Rectangle 62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sp>
        <p:nvSpPr>
          <p:cNvPr id="416" name="Text Box 627"/>
          <p:cNvSpPr txBox="1">
            <a:spLocks noChangeArrowheads="1"/>
          </p:cNvSpPr>
          <p:nvPr/>
        </p:nvSpPr>
        <p:spPr bwMode="auto">
          <a:xfrm>
            <a:off x="6282750" y="5241925"/>
            <a:ext cx="1295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000" b="1">
                <a:solidFill>
                  <a:srgbClr val="000000"/>
                </a:solidFill>
                <a:latin typeface="VNI-Times" pitchFamily="2" charset="0"/>
              </a:rPr>
              <a:t>9 </a:t>
            </a:r>
            <a:r>
              <a:rPr lang="en-US" altLang="en-US" sz="2000" b="1">
                <a:solidFill>
                  <a:srgbClr val="000000"/>
                </a:solidFill>
                <a:cs typeface="Times New Roman" panose="02020603050405020304" pitchFamily="18" charset="0"/>
              </a:rPr>
              <a:t>chục</a:t>
            </a:r>
          </a:p>
        </p:txBody>
      </p:sp>
      <p:sp>
        <p:nvSpPr>
          <p:cNvPr id="417" name="Text Box 628"/>
          <p:cNvSpPr txBox="1">
            <a:spLocks noChangeArrowheads="1"/>
          </p:cNvSpPr>
          <p:nvPr/>
        </p:nvSpPr>
        <p:spPr bwMode="auto">
          <a:xfrm>
            <a:off x="6282750" y="55626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90</a:t>
            </a:r>
          </a:p>
        </p:txBody>
      </p:sp>
      <p:grpSp>
        <p:nvGrpSpPr>
          <p:cNvPr id="418" name="Group 629"/>
          <p:cNvGrpSpPr>
            <a:grpSpLocks/>
          </p:cNvGrpSpPr>
          <p:nvPr/>
        </p:nvGrpSpPr>
        <p:grpSpPr bwMode="auto">
          <a:xfrm>
            <a:off x="6987600" y="3733800"/>
            <a:ext cx="152400" cy="1524000"/>
            <a:chOff x="912" y="1104"/>
            <a:chExt cx="96" cy="960"/>
          </a:xfrm>
        </p:grpSpPr>
        <p:sp>
          <p:nvSpPr>
            <p:cNvPr id="419" name="Rectangle 63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0" name="Rectangle 63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1" name="Rectangle 63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2" name="Rectangle 63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3" name="Rectangle 63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4" name="Rectangle 63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5" name="Rectangle 63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6" name="Rectangle 63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7" name="Rectangle 63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8" name="Rectangle 63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29" name="Group 640"/>
          <p:cNvGrpSpPr>
            <a:grpSpLocks/>
          </p:cNvGrpSpPr>
          <p:nvPr/>
        </p:nvGrpSpPr>
        <p:grpSpPr bwMode="auto">
          <a:xfrm>
            <a:off x="7173338" y="3733800"/>
            <a:ext cx="152400" cy="1524000"/>
            <a:chOff x="912" y="1104"/>
            <a:chExt cx="96" cy="960"/>
          </a:xfrm>
        </p:grpSpPr>
        <p:sp>
          <p:nvSpPr>
            <p:cNvPr id="430" name="Rectangle 64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1" name="Rectangle 64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2" name="Rectangle 64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3" name="Rectangle 64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4" name="Rectangle 64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5" name="Rectangle 64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6" name="Rectangle 64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7" name="Rectangle 64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8" name="Rectangle 64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9" name="Rectangle 65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40" name="Group 651"/>
          <p:cNvGrpSpPr>
            <a:grpSpLocks/>
          </p:cNvGrpSpPr>
          <p:nvPr/>
        </p:nvGrpSpPr>
        <p:grpSpPr bwMode="auto">
          <a:xfrm>
            <a:off x="7349550" y="3733800"/>
            <a:ext cx="152400" cy="1524000"/>
            <a:chOff x="912" y="1104"/>
            <a:chExt cx="96" cy="960"/>
          </a:xfrm>
        </p:grpSpPr>
        <p:sp>
          <p:nvSpPr>
            <p:cNvPr id="441" name="Rectangle 65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2" name="Rectangle 65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3" name="Rectangle 65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4" name="Rectangle 65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5" name="Rectangle 65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6" name="Rectangle 65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7" name="Rectangle 65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8" name="Rectangle 65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9" name="Rectangle 66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0" name="Rectangle 66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1" name="Group 662"/>
          <p:cNvGrpSpPr>
            <a:grpSpLocks/>
          </p:cNvGrpSpPr>
          <p:nvPr/>
        </p:nvGrpSpPr>
        <p:grpSpPr bwMode="auto">
          <a:xfrm>
            <a:off x="7959150" y="3733800"/>
            <a:ext cx="152400" cy="1524000"/>
            <a:chOff x="912" y="1104"/>
            <a:chExt cx="96" cy="960"/>
          </a:xfrm>
        </p:grpSpPr>
        <p:sp>
          <p:nvSpPr>
            <p:cNvPr id="452" name="Rectangle 66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3" name="Rectangle 66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4" name="Rectangle 66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5" name="Rectangle 66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6" name="Rectangle 66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7" name="Rectangle 66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8" name="Rectangle 66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9" name="Rectangle 67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0" name="Rectangle 67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1" name="Rectangle 67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62" name="Group 673"/>
          <p:cNvGrpSpPr>
            <a:grpSpLocks/>
          </p:cNvGrpSpPr>
          <p:nvPr/>
        </p:nvGrpSpPr>
        <p:grpSpPr bwMode="auto">
          <a:xfrm>
            <a:off x="8111550" y="3733800"/>
            <a:ext cx="152400" cy="1524000"/>
            <a:chOff x="912" y="1104"/>
            <a:chExt cx="96" cy="960"/>
          </a:xfrm>
        </p:grpSpPr>
        <p:sp>
          <p:nvSpPr>
            <p:cNvPr id="463" name="Rectangle 67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4" name="Rectangle 67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5" name="Rectangle 67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6" name="Rectangle 67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7" name="Rectangle 67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8" name="Rectangle 67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9" name="Rectangle 68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0" name="Rectangle 68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1" name="Rectangle 68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2" name="Rectangle 68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73" name="Group 684"/>
          <p:cNvGrpSpPr>
            <a:grpSpLocks/>
          </p:cNvGrpSpPr>
          <p:nvPr/>
        </p:nvGrpSpPr>
        <p:grpSpPr bwMode="auto">
          <a:xfrm>
            <a:off x="8263950" y="3733800"/>
            <a:ext cx="152400" cy="1524000"/>
            <a:chOff x="912" y="1104"/>
            <a:chExt cx="96" cy="960"/>
          </a:xfrm>
        </p:grpSpPr>
        <p:sp>
          <p:nvSpPr>
            <p:cNvPr id="474" name="Rectangle 68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5" name="Rectangle 68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6" name="Rectangle 68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7" name="Rectangle 68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8" name="Rectangle 68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9" name="Rectangle 69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0" name="Rectangle 69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1" name="Rectangle 69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2" name="Rectangle 69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3" name="Rectangle 69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84" name="Group 695"/>
          <p:cNvGrpSpPr>
            <a:grpSpLocks/>
          </p:cNvGrpSpPr>
          <p:nvPr/>
        </p:nvGrpSpPr>
        <p:grpSpPr bwMode="auto">
          <a:xfrm>
            <a:off x="8416350" y="3733800"/>
            <a:ext cx="152400" cy="1524000"/>
            <a:chOff x="912" y="1104"/>
            <a:chExt cx="96" cy="960"/>
          </a:xfrm>
        </p:grpSpPr>
        <p:sp>
          <p:nvSpPr>
            <p:cNvPr id="485" name="Rectangle 69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6" name="Rectangle 69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7" name="Rectangle 69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8" name="Rectangle 69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9" name="Rectangle 70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0" name="Rectangle 70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1" name="Rectangle 70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2" name="Rectangle 70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3" name="Rectangle 70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4" name="Rectangle 70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95" name="Group 706"/>
          <p:cNvGrpSpPr>
            <a:grpSpLocks/>
          </p:cNvGrpSpPr>
          <p:nvPr/>
        </p:nvGrpSpPr>
        <p:grpSpPr bwMode="auto">
          <a:xfrm>
            <a:off x="8568750" y="3733800"/>
            <a:ext cx="152400" cy="1524000"/>
            <a:chOff x="912" y="1104"/>
            <a:chExt cx="96" cy="960"/>
          </a:xfrm>
        </p:grpSpPr>
        <p:sp>
          <p:nvSpPr>
            <p:cNvPr id="496" name="Rectangle 70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7" name="Rectangle 70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8" name="Rectangle 70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9" name="Rectangle 71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0" name="Rectangle 71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1" name="Rectangle 71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2" name="Rectangle 71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3" name="Rectangle 71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4" name="Rectangle 71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5" name="Rectangle 71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06" name="Group 717"/>
          <p:cNvGrpSpPr>
            <a:grpSpLocks/>
          </p:cNvGrpSpPr>
          <p:nvPr/>
        </p:nvGrpSpPr>
        <p:grpSpPr bwMode="auto">
          <a:xfrm>
            <a:off x="8721150" y="3733800"/>
            <a:ext cx="152400" cy="1524000"/>
            <a:chOff x="912" y="1104"/>
            <a:chExt cx="96" cy="960"/>
          </a:xfrm>
        </p:grpSpPr>
        <p:sp>
          <p:nvSpPr>
            <p:cNvPr id="507" name="Rectangle 71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8" name="Rectangle 71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9" name="Rectangle 72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0" name="Rectangle 72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1" name="Rectangle 72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2" name="Rectangle 72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3" name="Rectangle 72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4" name="Rectangle 72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5" name="Rectangle 72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6" name="Rectangle 72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sp>
        <p:nvSpPr>
          <p:cNvPr id="517" name="Text Box 728"/>
          <p:cNvSpPr txBox="1">
            <a:spLocks noChangeArrowheads="1"/>
          </p:cNvSpPr>
          <p:nvPr/>
        </p:nvSpPr>
        <p:spPr bwMode="auto">
          <a:xfrm>
            <a:off x="8187750" y="5241925"/>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000" b="1">
                <a:solidFill>
                  <a:srgbClr val="000000"/>
                </a:solidFill>
                <a:latin typeface="VNI-Times" pitchFamily="2" charset="0"/>
              </a:rPr>
              <a:t>10 </a:t>
            </a:r>
            <a:r>
              <a:rPr lang="en-US" altLang="en-US" sz="2000" b="1">
                <a:solidFill>
                  <a:srgbClr val="000000"/>
                </a:solidFill>
                <a:cs typeface="Times New Roman" panose="02020603050405020304" pitchFamily="18" charset="0"/>
              </a:rPr>
              <a:t>chục</a:t>
            </a:r>
          </a:p>
        </p:txBody>
      </p:sp>
      <p:sp>
        <p:nvSpPr>
          <p:cNvPr id="518" name="Text Box 729"/>
          <p:cNvSpPr txBox="1">
            <a:spLocks noChangeArrowheads="1"/>
          </p:cNvSpPr>
          <p:nvPr/>
        </p:nvSpPr>
        <p:spPr bwMode="auto">
          <a:xfrm>
            <a:off x="8263950" y="55626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100</a:t>
            </a:r>
          </a:p>
        </p:txBody>
      </p:sp>
      <p:grpSp>
        <p:nvGrpSpPr>
          <p:cNvPr id="519" name="Group 730"/>
          <p:cNvGrpSpPr>
            <a:grpSpLocks/>
          </p:cNvGrpSpPr>
          <p:nvPr/>
        </p:nvGrpSpPr>
        <p:grpSpPr bwMode="auto">
          <a:xfrm>
            <a:off x="8873550" y="3733800"/>
            <a:ext cx="152400" cy="1524000"/>
            <a:chOff x="912" y="1104"/>
            <a:chExt cx="96" cy="960"/>
          </a:xfrm>
        </p:grpSpPr>
        <p:sp>
          <p:nvSpPr>
            <p:cNvPr id="520" name="Rectangle 73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1" name="Rectangle 73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2" name="Rectangle 73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3" name="Rectangle 73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4" name="Rectangle 73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5" name="Rectangle 73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6" name="Rectangle 73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7" name="Rectangle 73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8" name="Rectangle 73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9" name="Rectangle 74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30" name="Group 741"/>
          <p:cNvGrpSpPr>
            <a:grpSpLocks/>
          </p:cNvGrpSpPr>
          <p:nvPr/>
        </p:nvGrpSpPr>
        <p:grpSpPr bwMode="auto">
          <a:xfrm>
            <a:off x="9025950" y="3733800"/>
            <a:ext cx="152400" cy="1524000"/>
            <a:chOff x="912" y="1104"/>
            <a:chExt cx="96" cy="960"/>
          </a:xfrm>
        </p:grpSpPr>
        <p:sp>
          <p:nvSpPr>
            <p:cNvPr id="531" name="Rectangle 74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2" name="Rectangle 74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3" name="Rectangle 74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4" name="Rectangle 74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5" name="Rectangle 74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6" name="Rectangle 74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7" name="Rectangle 74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8" name="Rectangle 74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9" name="Rectangle 75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0" name="Rectangle 75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41" name="Group 752"/>
          <p:cNvGrpSpPr>
            <a:grpSpLocks/>
          </p:cNvGrpSpPr>
          <p:nvPr/>
        </p:nvGrpSpPr>
        <p:grpSpPr bwMode="auto">
          <a:xfrm>
            <a:off x="9178350" y="3733800"/>
            <a:ext cx="152400" cy="1524000"/>
            <a:chOff x="912" y="1104"/>
            <a:chExt cx="96" cy="960"/>
          </a:xfrm>
        </p:grpSpPr>
        <p:sp>
          <p:nvSpPr>
            <p:cNvPr id="542" name="Rectangle 75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3" name="Rectangle 75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4" name="Rectangle 75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5" name="Rectangle 75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6" name="Rectangle 75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7" name="Rectangle 75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8" name="Rectangle 75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9" name="Rectangle 76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0" name="Rectangle 76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1" name="Rectangle 76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52" name="Group 763"/>
          <p:cNvGrpSpPr>
            <a:grpSpLocks/>
          </p:cNvGrpSpPr>
          <p:nvPr/>
        </p:nvGrpSpPr>
        <p:grpSpPr bwMode="auto">
          <a:xfrm>
            <a:off x="948750" y="3733800"/>
            <a:ext cx="152400" cy="1524000"/>
            <a:chOff x="912" y="1104"/>
            <a:chExt cx="96" cy="960"/>
          </a:xfrm>
        </p:grpSpPr>
        <p:sp>
          <p:nvSpPr>
            <p:cNvPr id="553" name="Rectangle 76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4" name="Rectangle 76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5" name="Rectangle 76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6" name="Rectangle 76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7" name="Rectangle 76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8" name="Rectangle 76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9" name="Rectangle 77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0" name="Rectangle 77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1" name="Rectangle 77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2" name="Rectangle 77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63" name="Group 774"/>
          <p:cNvGrpSpPr>
            <a:grpSpLocks/>
          </p:cNvGrpSpPr>
          <p:nvPr/>
        </p:nvGrpSpPr>
        <p:grpSpPr bwMode="auto">
          <a:xfrm>
            <a:off x="1134488" y="3733800"/>
            <a:ext cx="152400" cy="1524000"/>
            <a:chOff x="912" y="1104"/>
            <a:chExt cx="96" cy="960"/>
          </a:xfrm>
        </p:grpSpPr>
        <p:sp>
          <p:nvSpPr>
            <p:cNvPr id="564" name="Rectangle 77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5" name="Rectangle 77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6" name="Rectangle 77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7" name="Rectangle 77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8" name="Rectangle 77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9" name="Rectangle 78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0" name="Rectangle 78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1" name="Rectangle 78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2" name="Rectangle 78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3" name="Rectangle 78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74" name="Group 785"/>
          <p:cNvGrpSpPr>
            <a:grpSpLocks/>
          </p:cNvGrpSpPr>
          <p:nvPr/>
        </p:nvGrpSpPr>
        <p:grpSpPr bwMode="auto">
          <a:xfrm>
            <a:off x="1320225" y="3733800"/>
            <a:ext cx="152400" cy="1524000"/>
            <a:chOff x="912" y="1104"/>
            <a:chExt cx="96" cy="960"/>
          </a:xfrm>
        </p:grpSpPr>
        <p:sp>
          <p:nvSpPr>
            <p:cNvPr id="575" name="Rectangle 78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6" name="Rectangle 78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7" name="Rectangle 78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8" name="Rectangle 78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9" name="Rectangle 79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0" name="Rectangle 79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1" name="Rectangle 79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2" name="Rectangle 79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3" name="Rectangle 79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4" name="Rectangle 79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85" name="Group 796"/>
          <p:cNvGrpSpPr>
            <a:grpSpLocks/>
          </p:cNvGrpSpPr>
          <p:nvPr/>
        </p:nvGrpSpPr>
        <p:grpSpPr bwMode="auto">
          <a:xfrm>
            <a:off x="1505963" y="3733800"/>
            <a:ext cx="152400" cy="1524000"/>
            <a:chOff x="912" y="1104"/>
            <a:chExt cx="96" cy="960"/>
          </a:xfrm>
        </p:grpSpPr>
        <p:sp>
          <p:nvSpPr>
            <p:cNvPr id="586" name="Rectangle 79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7" name="Rectangle 79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8" name="Rectangle 79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9" name="Rectangle 80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0" name="Rectangle 80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1" name="Rectangle 80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2" name="Rectangle 80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3" name="Rectangle 80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4" name="Rectangle 80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5" name="Rectangle 80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96" name="Group 807"/>
          <p:cNvGrpSpPr>
            <a:grpSpLocks/>
          </p:cNvGrpSpPr>
          <p:nvPr/>
        </p:nvGrpSpPr>
        <p:grpSpPr bwMode="auto">
          <a:xfrm>
            <a:off x="1675825" y="3733800"/>
            <a:ext cx="152400" cy="1524000"/>
            <a:chOff x="912" y="1104"/>
            <a:chExt cx="96" cy="960"/>
          </a:xfrm>
        </p:grpSpPr>
        <p:sp>
          <p:nvSpPr>
            <p:cNvPr id="597" name="Rectangle 80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8" name="Rectangle 80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9" name="Rectangle 81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0" name="Rectangle 81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1" name="Rectangle 81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2" name="Rectangle 81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3" name="Rectangle 81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4" name="Rectangle 81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5" name="Rectangle 81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6" name="Rectangle 81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07" name="Group 818"/>
          <p:cNvGrpSpPr>
            <a:grpSpLocks/>
          </p:cNvGrpSpPr>
          <p:nvPr/>
        </p:nvGrpSpPr>
        <p:grpSpPr bwMode="auto">
          <a:xfrm>
            <a:off x="1859975" y="3733800"/>
            <a:ext cx="152400" cy="1524000"/>
            <a:chOff x="912" y="1104"/>
            <a:chExt cx="96" cy="960"/>
          </a:xfrm>
        </p:grpSpPr>
        <p:sp>
          <p:nvSpPr>
            <p:cNvPr id="608" name="Rectangle 81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9" name="Rectangle 82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0" name="Rectangle 82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1" name="Rectangle 82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2" name="Rectangle 82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3" name="Rectangle 82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4" name="Rectangle 82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5" name="Rectangle 82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6" name="Rectangle 82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7" name="Rectangle 82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sp>
        <p:nvSpPr>
          <p:cNvPr id="618" name="Text Box 829"/>
          <p:cNvSpPr txBox="1">
            <a:spLocks noChangeArrowheads="1"/>
          </p:cNvSpPr>
          <p:nvPr/>
        </p:nvSpPr>
        <p:spPr bwMode="auto">
          <a:xfrm>
            <a:off x="1024950" y="5241925"/>
            <a:ext cx="121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000" b="1">
                <a:solidFill>
                  <a:srgbClr val="000000"/>
                </a:solidFill>
                <a:latin typeface="VNI-Times" pitchFamily="2" charset="0"/>
              </a:rPr>
              <a:t>6 </a:t>
            </a:r>
            <a:r>
              <a:rPr lang="en-US" altLang="en-US" sz="2000" b="1">
                <a:solidFill>
                  <a:srgbClr val="000000"/>
                </a:solidFill>
                <a:cs typeface="Times New Roman" panose="02020603050405020304" pitchFamily="18" charset="0"/>
              </a:rPr>
              <a:t>chục</a:t>
            </a:r>
          </a:p>
        </p:txBody>
      </p:sp>
      <p:sp>
        <p:nvSpPr>
          <p:cNvPr id="619" name="Text Box 830"/>
          <p:cNvSpPr txBox="1">
            <a:spLocks noChangeArrowheads="1"/>
          </p:cNvSpPr>
          <p:nvPr/>
        </p:nvSpPr>
        <p:spPr bwMode="auto">
          <a:xfrm>
            <a:off x="1024950" y="55626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60</a:t>
            </a:r>
          </a:p>
        </p:txBody>
      </p:sp>
      <p:grpSp>
        <p:nvGrpSpPr>
          <p:cNvPr id="620" name="Group 843"/>
          <p:cNvGrpSpPr>
            <a:grpSpLocks/>
          </p:cNvGrpSpPr>
          <p:nvPr/>
        </p:nvGrpSpPr>
        <p:grpSpPr bwMode="auto">
          <a:xfrm>
            <a:off x="9330750" y="3733800"/>
            <a:ext cx="152400" cy="1524000"/>
            <a:chOff x="912" y="1104"/>
            <a:chExt cx="96" cy="960"/>
          </a:xfrm>
        </p:grpSpPr>
        <p:sp>
          <p:nvSpPr>
            <p:cNvPr id="621" name="Rectangle 84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2" name="Rectangle 84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3" name="Rectangle 84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4" name="Rectangle 84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5" name="Rectangle 84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6" name="Rectangle 84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7" name="Rectangle 85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8" name="Rectangle 85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9" name="Rectangle 85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0" name="Rectangle 85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sp>
        <p:nvSpPr>
          <p:cNvPr id="631" name="Text Box 860"/>
          <p:cNvSpPr txBox="1">
            <a:spLocks noChangeArrowheads="1"/>
          </p:cNvSpPr>
          <p:nvPr/>
        </p:nvSpPr>
        <p:spPr bwMode="auto">
          <a:xfrm>
            <a:off x="2548950" y="38100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3600" b="1" dirty="0" err="1">
                <a:solidFill>
                  <a:srgbClr val="FF0000"/>
                </a:solidFill>
                <a:cs typeface="Times New Roman" panose="02020603050405020304" pitchFamily="18" charset="0"/>
              </a:rPr>
              <a:t>Đơn</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vị</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chục</a:t>
            </a:r>
            <a:r>
              <a:rPr lang="en-US" altLang="en-US" sz="3600" b="1" dirty="0" smtClean="0">
                <a:solidFill>
                  <a:srgbClr val="FF0000"/>
                </a:solidFill>
                <a:cs typeface="Times New Roman" panose="02020603050405020304" pitchFamily="18" charset="0"/>
              </a:rPr>
              <a:t>, </a:t>
            </a:r>
            <a:r>
              <a:rPr lang="en-US" altLang="en-US" sz="3600" b="1" dirty="0" err="1" smtClean="0">
                <a:solidFill>
                  <a:srgbClr val="FF0000"/>
                </a:solidFill>
                <a:cs typeface="Times New Roman" panose="02020603050405020304" pitchFamily="18" charset="0"/>
              </a:rPr>
              <a:t>trăm</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nghìn</a:t>
            </a:r>
            <a:endParaRPr lang="en-US" altLang="en-US" sz="36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184156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 presetClass="entr" presetSubtype="32"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ox(out)">
                                      <p:cBhvr>
                                        <p:cTn id="14" dur="500"/>
                                        <p:tgtEl>
                                          <p:spTgt spid="5"/>
                                        </p:tgtEl>
                                      </p:cBhvr>
                                    </p:animEffect>
                                  </p:childTnLst>
                                </p:cTn>
                              </p:par>
                            </p:childTnLst>
                          </p:cTn>
                        </p:par>
                        <p:par>
                          <p:cTn id="15" fill="hold">
                            <p:stCondLst>
                              <p:cond delay="500"/>
                            </p:stCondLst>
                            <p:childTnLst>
                              <p:par>
                                <p:cTn id="16" presetID="4" presetClass="entr" presetSubtype="16" fill="hold" grpId="0" nodeType="afterEffect">
                                  <p:stCondLst>
                                    <p:cond delay="0"/>
                                  </p:stCondLst>
                                  <p:childTnLst>
                                    <p:set>
                                      <p:cBhvr>
                                        <p:cTn id="17" dur="1" fill="hold">
                                          <p:stCondLst>
                                            <p:cond delay="0"/>
                                          </p:stCondLst>
                                        </p:cTn>
                                        <p:tgtEl>
                                          <p:spTgt spid="176"/>
                                        </p:tgtEl>
                                        <p:attrNameLst>
                                          <p:attrName>style.visibility</p:attrName>
                                        </p:attrNameLst>
                                      </p:cBhvr>
                                      <p:to>
                                        <p:strVal val="visible"/>
                                      </p:to>
                                    </p:set>
                                    <p:animEffect transition="in" filter="box(in)">
                                      <p:cBhvr>
                                        <p:cTn id="18" dur="500"/>
                                        <p:tgtEl>
                                          <p:spTgt spid="176"/>
                                        </p:tgtEl>
                                      </p:cBhvr>
                                    </p:animEffect>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anim calcmode="lin" valueType="num">
                                      <p:cBhvr>
                                        <p:cTn id="24" dur="500" fill="hold"/>
                                        <p:tgtEl>
                                          <p:spTgt spid="18"/>
                                        </p:tgtEl>
                                        <p:attrNameLst>
                                          <p:attrName>ppt_x</p:attrName>
                                        </p:attrNameLst>
                                      </p:cBhvr>
                                      <p:tavLst>
                                        <p:tav tm="0">
                                          <p:val>
                                            <p:strVal val="#ppt_x"/>
                                          </p:val>
                                        </p:tav>
                                        <p:tav tm="100000">
                                          <p:val>
                                            <p:strVal val="#ppt_x"/>
                                          </p:val>
                                        </p:tav>
                                      </p:tavLst>
                                    </p:anim>
                                    <p:anim calcmode="lin" valueType="num">
                                      <p:cBhvr>
                                        <p:cTn id="25" dur="5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500"/>
                            </p:stCondLst>
                            <p:childTnLst>
                              <p:par>
                                <p:cTn id="27" presetID="47" presetClass="entr" presetSubtype="0" fill="hold"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anim calcmode="lin" valueType="num">
                                      <p:cBhvr>
                                        <p:cTn id="30" dur="500" fill="hold"/>
                                        <p:tgtEl>
                                          <p:spTgt spid="29"/>
                                        </p:tgtEl>
                                        <p:attrNameLst>
                                          <p:attrName>ppt_x</p:attrName>
                                        </p:attrNameLst>
                                      </p:cBhvr>
                                      <p:tavLst>
                                        <p:tav tm="0">
                                          <p:val>
                                            <p:strVal val="#ppt_x"/>
                                          </p:val>
                                        </p:tav>
                                        <p:tav tm="100000">
                                          <p:val>
                                            <p:strVal val="#ppt_x"/>
                                          </p:val>
                                        </p:tav>
                                      </p:tavLst>
                                    </p:anim>
                                    <p:anim calcmode="lin" valueType="num">
                                      <p:cBhvr>
                                        <p:cTn id="31" dur="5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72"/>
                                        </p:tgtEl>
                                        <p:attrNameLst>
                                          <p:attrName>style.visibility</p:attrName>
                                        </p:attrNameLst>
                                      </p:cBhvr>
                                      <p:to>
                                        <p:strVal val="visible"/>
                                      </p:to>
                                    </p:set>
                                    <p:animEffect transition="in" filter="box(in)">
                                      <p:cBhvr>
                                        <p:cTn id="36" dur="500"/>
                                        <p:tgtEl>
                                          <p:spTgt spid="172"/>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177"/>
                                        </p:tgtEl>
                                        <p:attrNameLst>
                                          <p:attrName>style.visibility</p:attrName>
                                        </p:attrNameLst>
                                      </p:cBhvr>
                                      <p:to>
                                        <p:strVal val="visible"/>
                                      </p:to>
                                    </p:set>
                                    <p:animEffect transition="in" filter="box(in)">
                                      <p:cBhvr>
                                        <p:cTn id="39" dur="500"/>
                                        <p:tgtEl>
                                          <p:spTgt spid="177"/>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173"/>
                                        </p:tgtEl>
                                        <p:attrNameLst>
                                          <p:attrName>style.visibility</p:attrName>
                                        </p:attrNameLst>
                                      </p:cBhvr>
                                      <p:to>
                                        <p:strVal val="visible"/>
                                      </p:to>
                                    </p:set>
                                    <p:animEffect transition="in" filter="box(in)">
                                      <p:cBhvr>
                                        <p:cTn id="44" dur="500"/>
                                        <p:tgtEl>
                                          <p:spTgt spid="173"/>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178"/>
                                        </p:tgtEl>
                                        <p:attrNameLst>
                                          <p:attrName>style.visibility</p:attrName>
                                        </p:attrNameLst>
                                      </p:cBhvr>
                                      <p:to>
                                        <p:strVal val="visible"/>
                                      </p:to>
                                    </p:set>
                                    <p:animEffect transition="in" filter="box(in)">
                                      <p:cBhvr>
                                        <p:cTn id="49" dur="500"/>
                                        <p:tgtEl>
                                          <p:spTgt spid="178"/>
                                        </p:tgtEl>
                                      </p:cBhvr>
                                    </p:animEffect>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nodeType="click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500"/>
                                        <p:tgtEl>
                                          <p:spTgt spid="40"/>
                                        </p:tgtEl>
                                      </p:cBhvr>
                                    </p:animEffect>
                                    <p:anim calcmode="lin" valueType="num">
                                      <p:cBhvr>
                                        <p:cTn id="55" dur="500" fill="hold"/>
                                        <p:tgtEl>
                                          <p:spTgt spid="40"/>
                                        </p:tgtEl>
                                        <p:attrNameLst>
                                          <p:attrName>ppt_x</p:attrName>
                                        </p:attrNameLst>
                                      </p:cBhvr>
                                      <p:tavLst>
                                        <p:tav tm="0">
                                          <p:val>
                                            <p:strVal val="#ppt_x"/>
                                          </p:val>
                                        </p:tav>
                                        <p:tav tm="100000">
                                          <p:val>
                                            <p:strVal val="#ppt_x"/>
                                          </p:val>
                                        </p:tav>
                                      </p:tavLst>
                                    </p:anim>
                                    <p:anim calcmode="lin" valueType="num">
                                      <p:cBhvr>
                                        <p:cTn id="56" dur="500" fill="hold"/>
                                        <p:tgtEl>
                                          <p:spTgt spid="40"/>
                                        </p:tgtEl>
                                        <p:attrNameLst>
                                          <p:attrName>ppt_y</p:attrName>
                                        </p:attrNameLst>
                                      </p:cBhvr>
                                      <p:tavLst>
                                        <p:tav tm="0">
                                          <p:val>
                                            <p:strVal val="#ppt_y-.1"/>
                                          </p:val>
                                        </p:tav>
                                        <p:tav tm="100000">
                                          <p:val>
                                            <p:strVal val="#ppt_y"/>
                                          </p:val>
                                        </p:tav>
                                      </p:tavLst>
                                    </p:anim>
                                  </p:childTnLst>
                                </p:cTn>
                              </p:par>
                            </p:childTnLst>
                          </p:cTn>
                        </p:par>
                        <p:par>
                          <p:cTn id="57" fill="hold">
                            <p:stCondLst>
                              <p:cond delay="500"/>
                            </p:stCondLst>
                            <p:childTnLst>
                              <p:par>
                                <p:cTn id="58" presetID="47" presetClass="entr" presetSubtype="0" fill="hold" nodeType="afterEffect">
                                  <p:stCondLst>
                                    <p:cond delay="0"/>
                                  </p:stCondLst>
                                  <p:childTnLst>
                                    <p:set>
                                      <p:cBhvr>
                                        <p:cTn id="59" dur="1" fill="hold">
                                          <p:stCondLst>
                                            <p:cond delay="0"/>
                                          </p:stCondLst>
                                        </p:cTn>
                                        <p:tgtEl>
                                          <p:spTgt spid="51"/>
                                        </p:tgtEl>
                                        <p:attrNameLst>
                                          <p:attrName>style.visibility</p:attrName>
                                        </p:attrNameLst>
                                      </p:cBhvr>
                                      <p:to>
                                        <p:strVal val="visible"/>
                                      </p:to>
                                    </p:set>
                                    <p:animEffect transition="in" filter="fade">
                                      <p:cBhvr>
                                        <p:cTn id="60" dur="500"/>
                                        <p:tgtEl>
                                          <p:spTgt spid="51"/>
                                        </p:tgtEl>
                                      </p:cBhvr>
                                    </p:animEffect>
                                    <p:anim calcmode="lin" valueType="num">
                                      <p:cBhvr>
                                        <p:cTn id="61" dur="500" fill="hold"/>
                                        <p:tgtEl>
                                          <p:spTgt spid="51"/>
                                        </p:tgtEl>
                                        <p:attrNameLst>
                                          <p:attrName>ppt_x</p:attrName>
                                        </p:attrNameLst>
                                      </p:cBhvr>
                                      <p:tavLst>
                                        <p:tav tm="0">
                                          <p:val>
                                            <p:strVal val="#ppt_x"/>
                                          </p:val>
                                        </p:tav>
                                        <p:tav tm="100000">
                                          <p:val>
                                            <p:strVal val="#ppt_x"/>
                                          </p:val>
                                        </p:tav>
                                      </p:tavLst>
                                    </p:anim>
                                    <p:anim calcmode="lin" valueType="num">
                                      <p:cBhvr>
                                        <p:cTn id="62" dur="500" fill="hold"/>
                                        <p:tgtEl>
                                          <p:spTgt spid="51"/>
                                        </p:tgtEl>
                                        <p:attrNameLst>
                                          <p:attrName>ppt_y</p:attrName>
                                        </p:attrNameLst>
                                      </p:cBhvr>
                                      <p:tavLst>
                                        <p:tav tm="0">
                                          <p:val>
                                            <p:strVal val="#ppt_y-.1"/>
                                          </p:val>
                                        </p:tav>
                                        <p:tav tm="100000">
                                          <p:val>
                                            <p:strVal val="#ppt_y"/>
                                          </p:val>
                                        </p:tav>
                                      </p:tavLst>
                                    </p:anim>
                                  </p:childTnLst>
                                </p:cTn>
                              </p:par>
                            </p:childTnLst>
                          </p:cTn>
                        </p:par>
                        <p:par>
                          <p:cTn id="63" fill="hold">
                            <p:stCondLst>
                              <p:cond delay="1000"/>
                            </p:stCondLst>
                            <p:childTnLst>
                              <p:par>
                                <p:cTn id="64" presetID="47" presetClass="entr" presetSubtype="0" fill="hold" nodeType="afterEffect">
                                  <p:stCondLst>
                                    <p:cond delay="0"/>
                                  </p:stCondLst>
                                  <p:childTnLst>
                                    <p:set>
                                      <p:cBhvr>
                                        <p:cTn id="65" dur="1" fill="hold">
                                          <p:stCondLst>
                                            <p:cond delay="0"/>
                                          </p:stCondLst>
                                        </p:cTn>
                                        <p:tgtEl>
                                          <p:spTgt spid="84"/>
                                        </p:tgtEl>
                                        <p:attrNameLst>
                                          <p:attrName>style.visibility</p:attrName>
                                        </p:attrNameLst>
                                      </p:cBhvr>
                                      <p:to>
                                        <p:strVal val="visible"/>
                                      </p:to>
                                    </p:set>
                                    <p:animEffect transition="in" filter="fade">
                                      <p:cBhvr>
                                        <p:cTn id="66" dur="500"/>
                                        <p:tgtEl>
                                          <p:spTgt spid="84"/>
                                        </p:tgtEl>
                                      </p:cBhvr>
                                    </p:animEffect>
                                    <p:anim calcmode="lin" valueType="num">
                                      <p:cBhvr>
                                        <p:cTn id="67" dur="500" fill="hold"/>
                                        <p:tgtEl>
                                          <p:spTgt spid="84"/>
                                        </p:tgtEl>
                                        <p:attrNameLst>
                                          <p:attrName>ppt_x</p:attrName>
                                        </p:attrNameLst>
                                      </p:cBhvr>
                                      <p:tavLst>
                                        <p:tav tm="0">
                                          <p:val>
                                            <p:strVal val="#ppt_x"/>
                                          </p:val>
                                        </p:tav>
                                        <p:tav tm="100000">
                                          <p:val>
                                            <p:strVal val="#ppt_x"/>
                                          </p:val>
                                        </p:tav>
                                      </p:tavLst>
                                    </p:anim>
                                    <p:anim calcmode="lin" valueType="num">
                                      <p:cBhvr>
                                        <p:cTn id="68" dur="500" fill="hold"/>
                                        <p:tgtEl>
                                          <p:spTgt spid="84"/>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nodeType="clickEffect">
                                  <p:stCondLst>
                                    <p:cond delay="0"/>
                                  </p:stCondLst>
                                  <p:childTnLst>
                                    <p:set>
                                      <p:cBhvr>
                                        <p:cTn id="72" dur="1" fill="hold">
                                          <p:stCondLst>
                                            <p:cond delay="0"/>
                                          </p:stCondLst>
                                        </p:cTn>
                                        <p:tgtEl>
                                          <p:spTgt spid="62"/>
                                        </p:tgtEl>
                                        <p:attrNameLst>
                                          <p:attrName>style.visibility</p:attrName>
                                        </p:attrNameLst>
                                      </p:cBhvr>
                                      <p:to>
                                        <p:strVal val="visible"/>
                                      </p:to>
                                    </p:set>
                                    <p:animEffect transition="in" filter="fade">
                                      <p:cBhvr>
                                        <p:cTn id="73" dur="500"/>
                                        <p:tgtEl>
                                          <p:spTgt spid="62"/>
                                        </p:tgtEl>
                                      </p:cBhvr>
                                    </p:animEffect>
                                    <p:anim calcmode="lin" valueType="num">
                                      <p:cBhvr>
                                        <p:cTn id="74" dur="500" fill="hold"/>
                                        <p:tgtEl>
                                          <p:spTgt spid="62"/>
                                        </p:tgtEl>
                                        <p:attrNameLst>
                                          <p:attrName>ppt_x</p:attrName>
                                        </p:attrNameLst>
                                      </p:cBhvr>
                                      <p:tavLst>
                                        <p:tav tm="0">
                                          <p:val>
                                            <p:strVal val="#ppt_x"/>
                                          </p:val>
                                        </p:tav>
                                        <p:tav tm="100000">
                                          <p:val>
                                            <p:strVal val="#ppt_x"/>
                                          </p:val>
                                        </p:tav>
                                      </p:tavLst>
                                    </p:anim>
                                    <p:anim calcmode="lin" valueType="num">
                                      <p:cBhvr>
                                        <p:cTn id="75" dur="500" fill="hold"/>
                                        <p:tgtEl>
                                          <p:spTgt spid="62"/>
                                        </p:tgtEl>
                                        <p:attrNameLst>
                                          <p:attrName>ppt_y</p:attrName>
                                        </p:attrNameLst>
                                      </p:cBhvr>
                                      <p:tavLst>
                                        <p:tav tm="0">
                                          <p:val>
                                            <p:strVal val="#ppt_y-.1"/>
                                          </p:val>
                                        </p:tav>
                                        <p:tav tm="100000">
                                          <p:val>
                                            <p:strVal val="#ppt_y"/>
                                          </p:val>
                                        </p:tav>
                                      </p:tavLst>
                                    </p:anim>
                                  </p:childTnLst>
                                </p:cTn>
                              </p:par>
                            </p:childTnLst>
                          </p:cTn>
                        </p:par>
                        <p:par>
                          <p:cTn id="76" fill="hold">
                            <p:stCondLst>
                              <p:cond delay="500"/>
                            </p:stCondLst>
                            <p:childTnLst>
                              <p:par>
                                <p:cTn id="77" presetID="47" presetClass="entr" presetSubtype="0" fill="hold" nodeType="afterEffect">
                                  <p:stCondLst>
                                    <p:cond delay="0"/>
                                  </p:stCondLst>
                                  <p:childTnLst>
                                    <p:set>
                                      <p:cBhvr>
                                        <p:cTn id="78" dur="1" fill="hold">
                                          <p:stCondLst>
                                            <p:cond delay="0"/>
                                          </p:stCondLst>
                                        </p:cTn>
                                        <p:tgtEl>
                                          <p:spTgt spid="73"/>
                                        </p:tgtEl>
                                        <p:attrNameLst>
                                          <p:attrName>style.visibility</p:attrName>
                                        </p:attrNameLst>
                                      </p:cBhvr>
                                      <p:to>
                                        <p:strVal val="visible"/>
                                      </p:to>
                                    </p:set>
                                    <p:animEffect transition="in" filter="fade">
                                      <p:cBhvr>
                                        <p:cTn id="79" dur="500"/>
                                        <p:tgtEl>
                                          <p:spTgt spid="73"/>
                                        </p:tgtEl>
                                      </p:cBhvr>
                                    </p:animEffect>
                                    <p:anim calcmode="lin" valueType="num">
                                      <p:cBhvr>
                                        <p:cTn id="80" dur="500" fill="hold"/>
                                        <p:tgtEl>
                                          <p:spTgt spid="73"/>
                                        </p:tgtEl>
                                        <p:attrNameLst>
                                          <p:attrName>ppt_x</p:attrName>
                                        </p:attrNameLst>
                                      </p:cBhvr>
                                      <p:tavLst>
                                        <p:tav tm="0">
                                          <p:val>
                                            <p:strVal val="#ppt_x"/>
                                          </p:val>
                                        </p:tav>
                                        <p:tav tm="100000">
                                          <p:val>
                                            <p:strVal val="#ppt_x"/>
                                          </p:val>
                                        </p:tav>
                                      </p:tavLst>
                                    </p:anim>
                                    <p:anim calcmode="lin" valueType="num">
                                      <p:cBhvr>
                                        <p:cTn id="81" dur="500" fill="hold"/>
                                        <p:tgtEl>
                                          <p:spTgt spid="73"/>
                                        </p:tgtEl>
                                        <p:attrNameLst>
                                          <p:attrName>ppt_y</p:attrName>
                                        </p:attrNameLst>
                                      </p:cBhvr>
                                      <p:tavLst>
                                        <p:tav tm="0">
                                          <p:val>
                                            <p:strVal val="#ppt_y-.1"/>
                                          </p:val>
                                        </p:tav>
                                        <p:tav tm="100000">
                                          <p:val>
                                            <p:strVal val="#ppt_y"/>
                                          </p:val>
                                        </p:tav>
                                      </p:tavLst>
                                    </p:anim>
                                  </p:childTnLst>
                                </p:cTn>
                              </p:par>
                            </p:childTnLst>
                          </p:cTn>
                        </p:par>
                        <p:par>
                          <p:cTn id="82" fill="hold">
                            <p:stCondLst>
                              <p:cond delay="1000"/>
                            </p:stCondLst>
                            <p:childTnLst>
                              <p:par>
                                <p:cTn id="83" presetID="47" presetClass="entr" presetSubtype="0" fill="hold" nodeType="afterEffect">
                                  <p:stCondLst>
                                    <p:cond delay="0"/>
                                  </p:stCondLst>
                                  <p:childTnLst>
                                    <p:set>
                                      <p:cBhvr>
                                        <p:cTn id="84" dur="1" fill="hold">
                                          <p:stCondLst>
                                            <p:cond delay="0"/>
                                          </p:stCondLst>
                                        </p:cTn>
                                        <p:tgtEl>
                                          <p:spTgt spid="95"/>
                                        </p:tgtEl>
                                        <p:attrNameLst>
                                          <p:attrName>style.visibility</p:attrName>
                                        </p:attrNameLst>
                                      </p:cBhvr>
                                      <p:to>
                                        <p:strVal val="visible"/>
                                      </p:to>
                                    </p:set>
                                    <p:animEffect transition="in" filter="fade">
                                      <p:cBhvr>
                                        <p:cTn id="85" dur="500"/>
                                        <p:tgtEl>
                                          <p:spTgt spid="95"/>
                                        </p:tgtEl>
                                      </p:cBhvr>
                                    </p:animEffect>
                                    <p:anim calcmode="lin" valueType="num">
                                      <p:cBhvr>
                                        <p:cTn id="86" dur="500" fill="hold"/>
                                        <p:tgtEl>
                                          <p:spTgt spid="95"/>
                                        </p:tgtEl>
                                        <p:attrNameLst>
                                          <p:attrName>ppt_x</p:attrName>
                                        </p:attrNameLst>
                                      </p:cBhvr>
                                      <p:tavLst>
                                        <p:tav tm="0">
                                          <p:val>
                                            <p:strVal val="#ppt_x"/>
                                          </p:val>
                                        </p:tav>
                                        <p:tav tm="100000">
                                          <p:val>
                                            <p:strVal val="#ppt_x"/>
                                          </p:val>
                                        </p:tav>
                                      </p:tavLst>
                                    </p:anim>
                                    <p:anim calcmode="lin" valueType="num">
                                      <p:cBhvr>
                                        <p:cTn id="87" dur="500" fill="hold"/>
                                        <p:tgtEl>
                                          <p:spTgt spid="95"/>
                                        </p:tgtEl>
                                        <p:attrNameLst>
                                          <p:attrName>ppt_y</p:attrName>
                                        </p:attrNameLst>
                                      </p:cBhvr>
                                      <p:tavLst>
                                        <p:tav tm="0">
                                          <p:val>
                                            <p:strVal val="#ppt_y-.1"/>
                                          </p:val>
                                        </p:tav>
                                        <p:tav tm="100000">
                                          <p:val>
                                            <p:strVal val="#ppt_y"/>
                                          </p:val>
                                        </p:tav>
                                      </p:tavLst>
                                    </p:anim>
                                  </p:childTnLst>
                                </p:cTn>
                              </p:par>
                            </p:childTnLst>
                          </p:cTn>
                        </p:par>
                        <p:par>
                          <p:cTn id="88" fill="hold">
                            <p:stCondLst>
                              <p:cond delay="1500"/>
                            </p:stCondLst>
                            <p:childTnLst>
                              <p:par>
                                <p:cTn id="89" presetID="47" presetClass="entr" presetSubtype="0" fill="hold" nodeType="afterEffect">
                                  <p:stCondLst>
                                    <p:cond delay="0"/>
                                  </p:stCondLst>
                                  <p:childTnLst>
                                    <p:set>
                                      <p:cBhvr>
                                        <p:cTn id="90" dur="1" fill="hold">
                                          <p:stCondLst>
                                            <p:cond delay="0"/>
                                          </p:stCondLst>
                                        </p:cTn>
                                        <p:tgtEl>
                                          <p:spTgt spid="106"/>
                                        </p:tgtEl>
                                        <p:attrNameLst>
                                          <p:attrName>style.visibility</p:attrName>
                                        </p:attrNameLst>
                                      </p:cBhvr>
                                      <p:to>
                                        <p:strVal val="visible"/>
                                      </p:to>
                                    </p:set>
                                    <p:animEffect transition="in" filter="fade">
                                      <p:cBhvr>
                                        <p:cTn id="91" dur="500"/>
                                        <p:tgtEl>
                                          <p:spTgt spid="106"/>
                                        </p:tgtEl>
                                      </p:cBhvr>
                                    </p:animEffect>
                                    <p:anim calcmode="lin" valueType="num">
                                      <p:cBhvr>
                                        <p:cTn id="92" dur="500" fill="hold"/>
                                        <p:tgtEl>
                                          <p:spTgt spid="106"/>
                                        </p:tgtEl>
                                        <p:attrNameLst>
                                          <p:attrName>ppt_x</p:attrName>
                                        </p:attrNameLst>
                                      </p:cBhvr>
                                      <p:tavLst>
                                        <p:tav tm="0">
                                          <p:val>
                                            <p:strVal val="#ppt_x"/>
                                          </p:val>
                                        </p:tav>
                                        <p:tav tm="100000">
                                          <p:val>
                                            <p:strVal val="#ppt_x"/>
                                          </p:val>
                                        </p:tav>
                                      </p:tavLst>
                                    </p:anim>
                                    <p:anim calcmode="lin" valueType="num">
                                      <p:cBhvr>
                                        <p:cTn id="93" dur="500" fill="hold"/>
                                        <p:tgtEl>
                                          <p:spTgt spid="106"/>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 presetClass="entr" presetSubtype="16" fill="hold" grpId="0" nodeType="clickEffect">
                                  <p:stCondLst>
                                    <p:cond delay="0"/>
                                  </p:stCondLst>
                                  <p:childTnLst>
                                    <p:set>
                                      <p:cBhvr>
                                        <p:cTn id="97" dur="1" fill="hold">
                                          <p:stCondLst>
                                            <p:cond delay="0"/>
                                          </p:stCondLst>
                                        </p:cTn>
                                        <p:tgtEl>
                                          <p:spTgt spid="174"/>
                                        </p:tgtEl>
                                        <p:attrNameLst>
                                          <p:attrName>style.visibility</p:attrName>
                                        </p:attrNameLst>
                                      </p:cBhvr>
                                      <p:to>
                                        <p:strVal val="visible"/>
                                      </p:to>
                                    </p:set>
                                    <p:animEffect transition="in" filter="box(in)">
                                      <p:cBhvr>
                                        <p:cTn id="98" dur="500"/>
                                        <p:tgtEl>
                                          <p:spTgt spid="174"/>
                                        </p:tgtEl>
                                      </p:cBhvr>
                                    </p:animEffect>
                                  </p:childTnLst>
                                </p:cTn>
                              </p:par>
                            </p:childTnLst>
                          </p:cTn>
                        </p:par>
                      </p:childTnLst>
                    </p:cTn>
                  </p:par>
                  <p:par>
                    <p:cTn id="99" fill="hold">
                      <p:stCondLst>
                        <p:cond delay="indefinite"/>
                      </p:stCondLst>
                      <p:childTnLst>
                        <p:par>
                          <p:cTn id="100" fill="hold">
                            <p:stCondLst>
                              <p:cond delay="0"/>
                            </p:stCondLst>
                            <p:childTnLst>
                              <p:par>
                                <p:cTn id="101" presetID="4" presetClass="entr" presetSubtype="16" fill="hold" grpId="0" nodeType="clickEffect">
                                  <p:stCondLst>
                                    <p:cond delay="0"/>
                                  </p:stCondLst>
                                  <p:childTnLst>
                                    <p:set>
                                      <p:cBhvr>
                                        <p:cTn id="102" dur="1" fill="hold">
                                          <p:stCondLst>
                                            <p:cond delay="0"/>
                                          </p:stCondLst>
                                        </p:cTn>
                                        <p:tgtEl>
                                          <p:spTgt spid="179"/>
                                        </p:tgtEl>
                                        <p:attrNameLst>
                                          <p:attrName>style.visibility</p:attrName>
                                        </p:attrNameLst>
                                      </p:cBhvr>
                                      <p:to>
                                        <p:strVal val="visible"/>
                                      </p:to>
                                    </p:set>
                                    <p:animEffect transition="in" filter="box(in)">
                                      <p:cBhvr>
                                        <p:cTn id="103" dur="500"/>
                                        <p:tgtEl>
                                          <p:spTgt spid="179"/>
                                        </p:tgtEl>
                                      </p:cBhvr>
                                    </p:animEffect>
                                  </p:childTnLst>
                                </p:cTn>
                              </p:par>
                            </p:childTnLst>
                          </p:cTn>
                        </p:par>
                      </p:childTnLst>
                    </p:cTn>
                  </p:par>
                  <p:par>
                    <p:cTn id="104" fill="hold">
                      <p:stCondLst>
                        <p:cond delay="indefinite"/>
                      </p:stCondLst>
                      <p:childTnLst>
                        <p:par>
                          <p:cTn id="105" fill="hold">
                            <p:stCondLst>
                              <p:cond delay="0"/>
                            </p:stCondLst>
                            <p:childTnLst>
                              <p:par>
                                <p:cTn id="106" presetID="4" presetClass="entr" presetSubtype="16" fill="hold" grpId="0" nodeType="clickEffect">
                                  <p:stCondLst>
                                    <p:cond delay="0"/>
                                  </p:stCondLst>
                                  <p:childTnLst>
                                    <p:set>
                                      <p:cBhvr>
                                        <p:cTn id="107" dur="1" fill="hold">
                                          <p:stCondLst>
                                            <p:cond delay="0"/>
                                          </p:stCondLst>
                                        </p:cTn>
                                        <p:tgtEl>
                                          <p:spTgt spid="175"/>
                                        </p:tgtEl>
                                        <p:attrNameLst>
                                          <p:attrName>style.visibility</p:attrName>
                                        </p:attrNameLst>
                                      </p:cBhvr>
                                      <p:to>
                                        <p:strVal val="visible"/>
                                      </p:to>
                                    </p:set>
                                    <p:animEffect transition="in" filter="box(in)">
                                      <p:cBhvr>
                                        <p:cTn id="108" dur="500"/>
                                        <p:tgtEl>
                                          <p:spTgt spid="175"/>
                                        </p:tgtEl>
                                      </p:cBhvr>
                                    </p:animEffect>
                                  </p:childTnLst>
                                </p:cTn>
                              </p:par>
                            </p:childTnLst>
                          </p:cTn>
                        </p:par>
                      </p:childTnLst>
                    </p:cTn>
                  </p:par>
                  <p:par>
                    <p:cTn id="109" fill="hold">
                      <p:stCondLst>
                        <p:cond delay="indefinite"/>
                      </p:stCondLst>
                      <p:childTnLst>
                        <p:par>
                          <p:cTn id="110" fill="hold">
                            <p:stCondLst>
                              <p:cond delay="0"/>
                            </p:stCondLst>
                            <p:childTnLst>
                              <p:par>
                                <p:cTn id="111" presetID="4" presetClass="entr" presetSubtype="16" fill="hold" grpId="0" nodeType="clickEffect">
                                  <p:stCondLst>
                                    <p:cond delay="0"/>
                                  </p:stCondLst>
                                  <p:childTnLst>
                                    <p:set>
                                      <p:cBhvr>
                                        <p:cTn id="112" dur="1" fill="hold">
                                          <p:stCondLst>
                                            <p:cond delay="0"/>
                                          </p:stCondLst>
                                        </p:cTn>
                                        <p:tgtEl>
                                          <p:spTgt spid="180"/>
                                        </p:tgtEl>
                                        <p:attrNameLst>
                                          <p:attrName>style.visibility</p:attrName>
                                        </p:attrNameLst>
                                      </p:cBhvr>
                                      <p:to>
                                        <p:strVal val="visible"/>
                                      </p:to>
                                    </p:set>
                                    <p:animEffect transition="in" filter="box(in)">
                                      <p:cBhvr>
                                        <p:cTn id="113" dur="500"/>
                                        <p:tgtEl>
                                          <p:spTgt spid="180"/>
                                        </p:tgtEl>
                                      </p:cBhvr>
                                    </p:animEffect>
                                  </p:childTnLst>
                                </p:cTn>
                              </p:par>
                            </p:childTnLst>
                          </p:cTn>
                        </p:par>
                      </p:childTnLst>
                    </p:cTn>
                  </p:par>
                  <p:par>
                    <p:cTn id="114" fill="hold">
                      <p:stCondLst>
                        <p:cond delay="indefinite"/>
                      </p:stCondLst>
                      <p:childTnLst>
                        <p:par>
                          <p:cTn id="115" fill="hold">
                            <p:stCondLst>
                              <p:cond delay="0"/>
                            </p:stCondLst>
                            <p:childTnLst>
                              <p:par>
                                <p:cTn id="116" presetID="47" presetClass="entr" presetSubtype="0" fill="hold" nodeType="clickEffect">
                                  <p:stCondLst>
                                    <p:cond delay="0"/>
                                  </p:stCondLst>
                                  <p:childTnLst>
                                    <p:set>
                                      <p:cBhvr>
                                        <p:cTn id="117" dur="1" fill="hold">
                                          <p:stCondLst>
                                            <p:cond delay="0"/>
                                          </p:stCondLst>
                                        </p:cTn>
                                        <p:tgtEl>
                                          <p:spTgt spid="117"/>
                                        </p:tgtEl>
                                        <p:attrNameLst>
                                          <p:attrName>style.visibility</p:attrName>
                                        </p:attrNameLst>
                                      </p:cBhvr>
                                      <p:to>
                                        <p:strVal val="visible"/>
                                      </p:to>
                                    </p:set>
                                    <p:animEffect transition="in" filter="fade">
                                      <p:cBhvr>
                                        <p:cTn id="118" dur="500"/>
                                        <p:tgtEl>
                                          <p:spTgt spid="117"/>
                                        </p:tgtEl>
                                      </p:cBhvr>
                                    </p:animEffect>
                                    <p:anim calcmode="lin" valueType="num">
                                      <p:cBhvr>
                                        <p:cTn id="119" dur="500" fill="hold"/>
                                        <p:tgtEl>
                                          <p:spTgt spid="117"/>
                                        </p:tgtEl>
                                        <p:attrNameLst>
                                          <p:attrName>ppt_x</p:attrName>
                                        </p:attrNameLst>
                                      </p:cBhvr>
                                      <p:tavLst>
                                        <p:tav tm="0">
                                          <p:val>
                                            <p:strVal val="#ppt_x"/>
                                          </p:val>
                                        </p:tav>
                                        <p:tav tm="100000">
                                          <p:val>
                                            <p:strVal val="#ppt_x"/>
                                          </p:val>
                                        </p:tav>
                                      </p:tavLst>
                                    </p:anim>
                                    <p:anim calcmode="lin" valueType="num">
                                      <p:cBhvr>
                                        <p:cTn id="120" dur="500" fill="hold"/>
                                        <p:tgtEl>
                                          <p:spTgt spid="117"/>
                                        </p:tgtEl>
                                        <p:attrNameLst>
                                          <p:attrName>ppt_y</p:attrName>
                                        </p:attrNameLst>
                                      </p:cBhvr>
                                      <p:tavLst>
                                        <p:tav tm="0">
                                          <p:val>
                                            <p:strVal val="#ppt_y-.1"/>
                                          </p:val>
                                        </p:tav>
                                        <p:tav tm="100000">
                                          <p:val>
                                            <p:strVal val="#ppt_y"/>
                                          </p:val>
                                        </p:tav>
                                      </p:tavLst>
                                    </p:anim>
                                  </p:childTnLst>
                                </p:cTn>
                              </p:par>
                            </p:childTnLst>
                          </p:cTn>
                        </p:par>
                        <p:par>
                          <p:cTn id="121" fill="hold">
                            <p:stCondLst>
                              <p:cond delay="500"/>
                            </p:stCondLst>
                            <p:childTnLst>
                              <p:par>
                                <p:cTn id="122" presetID="47" presetClass="entr" presetSubtype="0" fill="hold" nodeType="afterEffect">
                                  <p:stCondLst>
                                    <p:cond delay="0"/>
                                  </p:stCondLst>
                                  <p:childTnLst>
                                    <p:set>
                                      <p:cBhvr>
                                        <p:cTn id="123" dur="1" fill="hold">
                                          <p:stCondLst>
                                            <p:cond delay="0"/>
                                          </p:stCondLst>
                                        </p:cTn>
                                        <p:tgtEl>
                                          <p:spTgt spid="128"/>
                                        </p:tgtEl>
                                        <p:attrNameLst>
                                          <p:attrName>style.visibility</p:attrName>
                                        </p:attrNameLst>
                                      </p:cBhvr>
                                      <p:to>
                                        <p:strVal val="visible"/>
                                      </p:to>
                                    </p:set>
                                    <p:animEffect transition="in" filter="fade">
                                      <p:cBhvr>
                                        <p:cTn id="124" dur="500"/>
                                        <p:tgtEl>
                                          <p:spTgt spid="128"/>
                                        </p:tgtEl>
                                      </p:cBhvr>
                                    </p:animEffect>
                                    <p:anim calcmode="lin" valueType="num">
                                      <p:cBhvr>
                                        <p:cTn id="125" dur="500" fill="hold"/>
                                        <p:tgtEl>
                                          <p:spTgt spid="128"/>
                                        </p:tgtEl>
                                        <p:attrNameLst>
                                          <p:attrName>ppt_x</p:attrName>
                                        </p:attrNameLst>
                                      </p:cBhvr>
                                      <p:tavLst>
                                        <p:tav tm="0">
                                          <p:val>
                                            <p:strVal val="#ppt_x"/>
                                          </p:val>
                                        </p:tav>
                                        <p:tav tm="100000">
                                          <p:val>
                                            <p:strVal val="#ppt_x"/>
                                          </p:val>
                                        </p:tav>
                                      </p:tavLst>
                                    </p:anim>
                                    <p:anim calcmode="lin" valueType="num">
                                      <p:cBhvr>
                                        <p:cTn id="126" dur="500" fill="hold"/>
                                        <p:tgtEl>
                                          <p:spTgt spid="128"/>
                                        </p:tgtEl>
                                        <p:attrNameLst>
                                          <p:attrName>ppt_y</p:attrName>
                                        </p:attrNameLst>
                                      </p:cBhvr>
                                      <p:tavLst>
                                        <p:tav tm="0">
                                          <p:val>
                                            <p:strVal val="#ppt_y-.1"/>
                                          </p:val>
                                        </p:tav>
                                        <p:tav tm="100000">
                                          <p:val>
                                            <p:strVal val="#ppt_y"/>
                                          </p:val>
                                        </p:tav>
                                      </p:tavLst>
                                    </p:anim>
                                  </p:childTnLst>
                                </p:cTn>
                              </p:par>
                            </p:childTnLst>
                          </p:cTn>
                        </p:par>
                        <p:par>
                          <p:cTn id="127" fill="hold">
                            <p:stCondLst>
                              <p:cond delay="1000"/>
                            </p:stCondLst>
                            <p:childTnLst>
                              <p:par>
                                <p:cTn id="128" presetID="47" presetClass="entr" presetSubtype="0" fill="hold" nodeType="afterEffect">
                                  <p:stCondLst>
                                    <p:cond delay="0"/>
                                  </p:stCondLst>
                                  <p:childTnLst>
                                    <p:set>
                                      <p:cBhvr>
                                        <p:cTn id="129" dur="1" fill="hold">
                                          <p:stCondLst>
                                            <p:cond delay="0"/>
                                          </p:stCondLst>
                                        </p:cTn>
                                        <p:tgtEl>
                                          <p:spTgt spid="139"/>
                                        </p:tgtEl>
                                        <p:attrNameLst>
                                          <p:attrName>style.visibility</p:attrName>
                                        </p:attrNameLst>
                                      </p:cBhvr>
                                      <p:to>
                                        <p:strVal val="visible"/>
                                      </p:to>
                                    </p:set>
                                    <p:animEffect transition="in" filter="fade">
                                      <p:cBhvr>
                                        <p:cTn id="130" dur="500"/>
                                        <p:tgtEl>
                                          <p:spTgt spid="139"/>
                                        </p:tgtEl>
                                      </p:cBhvr>
                                    </p:animEffect>
                                    <p:anim calcmode="lin" valueType="num">
                                      <p:cBhvr>
                                        <p:cTn id="131" dur="500" fill="hold"/>
                                        <p:tgtEl>
                                          <p:spTgt spid="139"/>
                                        </p:tgtEl>
                                        <p:attrNameLst>
                                          <p:attrName>ppt_x</p:attrName>
                                        </p:attrNameLst>
                                      </p:cBhvr>
                                      <p:tavLst>
                                        <p:tav tm="0">
                                          <p:val>
                                            <p:strVal val="#ppt_x"/>
                                          </p:val>
                                        </p:tav>
                                        <p:tav tm="100000">
                                          <p:val>
                                            <p:strVal val="#ppt_x"/>
                                          </p:val>
                                        </p:tav>
                                      </p:tavLst>
                                    </p:anim>
                                    <p:anim calcmode="lin" valueType="num">
                                      <p:cBhvr>
                                        <p:cTn id="132" dur="500" fill="hold"/>
                                        <p:tgtEl>
                                          <p:spTgt spid="139"/>
                                        </p:tgtEl>
                                        <p:attrNameLst>
                                          <p:attrName>ppt_y</p:attrName>
                                        </p:attrNameLst>
                                      </p:cBhvr>
                                      <p:tavLst>
                                        <p:tav tm="0">
                                          <p:val>
                                            <p:strVal val="#ppt_y-.1"/>
                                          </p:val>
                                        </p:tav>
                                        <p:tav tm="100000">
                                          <p:val>
                                            <p:strVal val="#ppt_y"/>
                                          </p:val>
                                        </p:tav>
                                      </p:tavLst>
                                    </p:anim>
                                  </p:childTnLst>
                                </p:cTn>
                              </p:par>
                            </p:childTnLst>
                          </p:cTn>
                        </p:par>
                        <p:par>
                          <p:cTn id="133" fill="hold">
                            <p:stCondLst>
                              <p:cond delay="1500"/>
                            </p:stCondLst>
                            <p:childTnLst>
                              <p:par>
                                <p:cTn id="134" presetID="47" presetClass="entr" presetSubtype="0" fill="hold" nodeType="afterEffect">
                                  <p:stCondLst>
                                    <p:cond delay="0"/>
                                  </p:stCondLst>
                                  <p:childTnLst>
                                    <p:set>
                                      <p:cBhvr>
                                        <p:cTn id="135" dur="1" fill="hold">
                                          <p:stCondLst>
                                            <p:cond delay="0"/>
                                          </p:stCondLst>
                                        </p:cTn>
                                        <p:tgtEl>
                                          <p:spTgt spid="150"/>
                                        </p:tgtEl>
                                        <p:attrNameLst>
                                          <p:attrName>style.visibility</p:attrName>
                                        </p:attrNameLst>
                                      </p:cBhvr>
                                      <p:to>
                                        <p:strVal val="visible"/>
                                      </p:to>
                                    </p:set>
                                    <p:animEffect transition="in" filter="fade">
                                      <p:cBhvr>
                                        <p:cTn id="136" dur="500"/>
                                        <p:tgtEl>
                                          <p:spTgt spid="150"/>
                                        </p:tgtEl>
                                      </p:cBhvr>
                                    </p:animEffect>
                                    <p:anim calcmode="lin" valueType="num">
                                      <p:cBhvr>
                                        <p:cTn id="137" dur="500" fill="hold"/>
                                        <p:tgtEl>
                                          <p:spTgt spid="150"/>
                                        </p:tgtEl>
                                        <p:attrNameLst>
                                          <p:attrName>ppt_x</p:attrName>
                                        </p:attrNameLst>
                                      </p:cBhvr>
                                      <p:tavLst>
                                        <p:tav tm="0">
                                          <p:val>
                                            <p:strVal val="#ppt_x"/>
                                          </p:val>
                                        </p:tav>
                                        <p:tav tm="100000">
                                          <p:val>
                                            <p:strVal val="#ppt_x"/>
                                          </p:val>
                                        </p:tav>
                                      </p:tavLst>
                                    </p:anim>
                                    <p:anim calcmode="lin" valueType="num">
                                      <p:cBhvr>
                                        <p:cTn id="138" dur="500" fill="hold"/>
                                        <p:tgtEl>
                                          <p:spTgt spid="150"/>
                                        </p:tgtEl>
                                        <p:attrNameLst>
                                          <p:attrName>ppt_y</p:attrName>
                                        </p:attrNameLst>
                                      </p:cBhvr>
                                      <p:tavLst>
                                        <p:tav tm="0">
                                          <p:val>
                                            <p:strVal val="#ppt_y-.1"/>
                                          </p:val>
                                        </p:tav>
                                        <p:tav tm="100000">
                                          <p:val>
                                            <p:strVal val="#ppt_y"/>
                                          </p:val>
                                        </p:tav>
                                      </p:tavLst>
                                    </p:anim>
                                  </p:childTnLst>
                                </p:cTn>
                              </p:par>
                            </p:childTnLst>
                          </p:cTn>
                        </p:par>
                        <p:par>
                          <p:cTn id="139" fill="hold">
                            <p:stCondLst>
                              <p:cond delay="2000"/>
                            </p:stCondLst>
                            <p:childTnLst>
                              <p:par>
                                <p:cTn id="140" presetID="47" presetClass="entr" presetSubtype="0" fill="hold" nodeType="afterEffect">
                                  <p:stCondLst>
                                    <p:cond delay="0"/>
                                  </p:stCondLst>
                                  <p:childTnLst>
                                    <p:set>
                                      <p:cBhvr>
                                        <p:cTn id="141" dur="1" fill="hold">
                                          <p:stCondLst>
                                            <p:cond delay="0"/>
                                          </p:stCondLst>
                                        </p:cTn>
                                        <p:tgtEl>
                                          <p:spTgt spid="161"/>
                                        </p:tgtEl>
                                        <p:attrNameLst>
                                          <p:attrName>style.visibility</p:attrName>
                                        </p:attrNameLst>
                                      </p:cBhvr>
                                      <p:to>
                                        <p:strVal val="visible"/>
                                      </p:to>
                                    </p:set>
                                    <p:animEffect transition="in" filter="fade">
                                      <p:cBhvr>
                                        <p:cTn id="142" dur="500"/>
                                        <p:tgtEl>
                                          <p:spTgt spid="161"/>
                                        </p:tgtEl>
                                      </p:cBhvr>
                                    </p:animEffect>
                                    <p:anim calcmode="lin" valueType="num">
                                      <p:cBhvr>
                                        <p:cTn id="143" dur="500" fill="hold"/>
                                        <p:tgtEl>
                                          <p:spTgt spid="161"/>
                                        </p:tgtEl>
                                        <p:attrNameLst>
                                          <p:attrName>ppt_x</p:attrName>
                                        </p:attrNameLst>
                                      </p:cBhvr>
                                      <p:tavLst>
                                        <p:tav tm="0">
                                          <p:val>
                                            <p:strVal val="#ppt_x"/>
                                          </p:val>
                                        </p:tav>
                                        <p:tav tm="100000">
                                          <p:val>
                                            <p:strVal val="#ppt_x"/>
                                          </p:val>
                                        </p:tav>
                                      </p:tavLst>
                                    </p:anim>
                                    <p:anim calcmode="lin" valueType="num">
                                      <p:cBhvr>
                                        <p:cTn id="144" dur="500" fill="hold"/>
                                        <p:tgtEl>
                                          <p:spTgt spid="161"/>
                                        </p:tgtEl>
                                        <p:attrNameLst>
                                          <p:attrName>ppt_y</p:attrName>
                                        </p:attrNameLst>
                                      </p:cBhvr>
                                      <p:tavLst>
                                        <p:tav tm="0">
                                          <p:val>
                                            <p:strVal val="#ppt_y-.1"/>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47" presetClass="entr" presetSubtype="0" fill="hold" nodeType="clickEffect">
                                  <p:stCondLst>
                                    <p:cond delay="0"/>
                                  </p:stCondLst>
                                  <p:childTnLst>
                                    <p:set>
                                      <p:cBhvr>
                                        <p:cTn id="148" dur="1" fill="hold">
                                          <p:stCondLst>
                                            <p:cond delay="0"/>
                                          </p:stCondLst>
                                        </p:cTn>
                                        <p:tgtEl>
                                          <p:spTgt spid="552"/>
                                        </p:tgtEl>
                                        <p:attrNameLst>
                                          <p:attrName>style.visibility</p:attrName>
                                        </p:attrNameLst>
                                      </p:cBhvr>
                                      <p:to>
                                        <p:strVal val="visible"/>
                                      </p:to>
                                    </p:set>
                                    <p:animEffect transition="in" filter="fade">
                                      <p:cBhvr>
                                        <p:cTn id="149" dur="1000"/>
                                        <p:tgtEl>
                                          <p:spTgt spid="552"/>
                                        </p:tgtEl>
                                      </p:cBhvr>
                                    </p:animEffect>
                                    <p:anim calcmode="lin" valueType="num">
                                      <p:cBhvr>
                                        <p:cTn id="150" dur="1000" fill="hold"/>
                                        <p:tgtEl>
                                          <p:spTgt spid="552"/>
                                        </p:tgtEl>
                                        <p:attrNameLst>
                                          <p:attrName>ppt_x</p:attrName>
                                        </p:attrNameLst>
                                      </p:cBhvr>
                                      <p:tavLst>
                                        <p:tav tm="0">
                                          <p:val>
                                            <p:strVal val="#ppt_x"/>
                                          </p:val>
                                        </p:tav>
                                        <p:tav tm="100000">
                                          <p:val>
                                            <p:strVal val="#ppt_x"/>
                                          </p:val>
                                        </p:tav>
                                      </p:tavLst>
                                    </p:anim>
                                    <p:anim calcmode="lin" valueType="num">
                                      <p:cBhvr>
                                        <p:cTn id="151" dur="1000" fill="hold"/>
                                        <p:tgtEl>
                                          <p:spTgt spid="552"/>
                                        </p:tgtEl>
                                        <p:attrNameLst>
                                          <p:attrName>ppt_y</p:attrName>
                                        </p:attrNameLst>
                                      </p:cBhvr>
                                      <p:tavLst>
                                        <p:tav tm="0">
                                          <p:val>
                                            <p:strVal val="#ppt_y-.1"/>
                                          </p:val>
                                        </p:tav>
                                        <p:tav tm="100000">
                                          <p:val>
                                            <p:strVal val="#ppt_y"/>
                                          </p:val>
                                        </p:tav>
                                      </p:tavLst>
                                    </p:anim>
                                  </p:childTnLst>
                                </p:cTn>
                              </p:par>
                            </p:childTnLst>
                          </p:cTn>
                        </p:par>
                        <p:par>
                          <p:cTn id="152" fill="hold">
                            <p:stCondLst>
                              <p:cond delay="1000"/>
                            </p:stCondLst>
                            <p:childTnLst>
                              <p:par>
                                <p:cTn id="153" presetID="47" presetClass="entr" presetSubtype="0" fill="hold" nodeType="afterEffect">
                                  <p:stCondLst>
                                    <p:cond delay="0"/>
                                  </p:stCondLst>
                                  <p:childTnLst>
                                    <p:set>
                                      <p:cBhvr>
                                        <p:cTn id="154" dur="1" fill="hold">
                                          <p:stCondLst>
                                            <p:cond delay="0"/>
                                          </p:stCondLst>
                                        </p:cTn>
                                        <p:tgtEl>
                                          <p:spTgt spid="563"/>
                                        </p:tgtEl>
                                        <p:attrNameLst>
                                          <p:attrName>style.visibility</p:attrName>
                                        </p:attrNameLst>
                                      </p:cBhvr>
                                      <p:to>
                                        <p:strVal val="visible"/>
                                      </p:to>
                                    </p:set>
                                    <p:animEffect transition="in" filter="fade">
                                      <p:cBhvr>
                                        <p:cTn id="155" dur="1000"/>
                                        <p:tgtEl>
                                          <p:spTgt spid="563"/>
                                        </p:tgtEl>
                                      </p:cBhvr>
                                    </p:animEffect>
                                    <p:anim calcmode="lin" valueType="num">
                                      <p:cBhvr>
                                        <p:cTn id="156" dur="1000" fill="hold"/>
                                        <p:tgtEl>
                                          <p:spTgt spid="563"/>
                                        </p:tgtEl>
                                        <p:attrNameLst>
                                          <p:attrName>ppt_x</p:attrName>
                                        </p:attrNameLst>
                                      </p:cBhvr>
                                      <p:tavLst>
                                        <p:tav tm="0">
                                          <p:val>
                                            <p:strVal val="#ppt_x"/>
                                          </p:val>
                                        </p:tav>
                                        <p:tav tm="100000">
                                          <p:val>
                                            <p:strVal val="#ppt_x"/>
                                          </p:val>
                                        </p:tav>
                                      </p:tavLst>
                                    </p:anim>
                                    <p:anim calcmode="lin" valueType="num">
                                      <p:cBhvr>
                                        <p:cTn id="157" dur="1000" fill="hold"/>
                                        <p:tgtEl>
                                          <p:spTgt spid="563"/>
                                        </p:tgtEl>
                                        <p:attrNameLst>
                                          <p:attrName>ppt_y</p:attrName>
                                        </p:attrNameLst>
                                      </p:cBhvr>
                                      <p:tavLst>
                                        <p:tav tm="0">
                                          <p:val>
                                            <p:strVal val="#ppt_y-.1"/>
                                          </p:val>
                                        </p:tav>
                                        <p:tav tm="100000">
                                          <p:val>
                                            <p:strVal val="#ppt_y"/>
                                          </p:val>
                                        </p:tav>
                                      </p:tavLst>
                                    </p:anim>
                                  </p:childTnLst>
                                </p:cTn>
                              </p:par>
                            </p:childTnLst>
                          </p:cTn>
                        </p:par>
                        <p:par>
                          <p:cTn id="158" fill="hold">
                            <p:stCondLst>
                              <p:cond delay="2000"/>
                            </p:stCondLst>
                            <p:childTnLst>
                              <p:par>
                                <p:cTn id="159" presetID="47" presetClass="entr" presetSubtype="0" fill="hold" nodeType="afterEffect">
                                  <p:stCondLst>
                                    <p:cond delay="0"/>
                                  </p:stCondLst>
                                  <p:childTnLst>
                                    <p:set>
                                      <p:cBhvr>
                                        <p:cTn id="160" dur="1" fill="hold">
                                          <p:stCondLst>
                                            <p:cond delay="0"/>
                                          </p:stCondLst>
                                        </p:cTn>
                                        <p:tgtEl>
                                          <p:spTgt spid="574"/>
                                        </p:tgtEl>
                                        <p:attrNameLst>
                                          <p:attrName>style.visibility</p:attrName>
                                        </p:attrNameLst>
                                      </p:cBhvr>
                                      <p:to>
                                        <p:strVal val="visible"/>
                                      </p:to>
                                    </p:set>
                                    <p:animEffect transition="in" filter="fade">
                                      <p:cBhvr>
                                        <p:cTn id="161" dur="1000"/>
                                        <p:tgtEl>
                                          <p:spTgt spid="574"/>
                                        </p:tgtEl>
                                      </p:cBhvr>
                                    </p:animEffect>
                                    <p:anim calcmode="lin" valueType="num">
                                      <p:cBhvr>
                                        <p:cTn id="162" dur="1000" fill="hold"/>
                                        <p:tgtEl>
                                          <p:spTgt spid="574"/>
                                        </p:tgtEl>
                                        <p:attrNameLst>
                                          <p:attrName>ppt_x</p:attrName>
                                        </p:attrNameLst>
                                      </p:cBhvr>
                                      <p:tavLst>
                                        <p:tav tm="0">
                                          <p:val>
                                            <p:strVal val="#ppt_x"/>
                                          </p:val>
                                        </p:tav>
                                        <p:tav tm="100000">
                                          <p:val>
                                            <p:strVal val="#ppt_x"/>
                                          </p:val>
                                        </p:tav>
                                      </p:tavLst>
                                    </p:anim>
                                    <p:anim calcmode="lin" valueType="num">
                                      <p:cBhvr>
                                        <p:cTn id="163" dur="1000" fill="hold"/>
                                        <p:tgtEl>
                                          <p:spTgt spid="574"/>
                                        </p:tgtEl>
                                        <p:attrNameLst>
                                          <p:attrName>ppt_y</p:attrName>
                                        </p:attrNameLst>
                                      </p:cBhvr>
                                      <p:tavLst>
                                        <p:tav tm="0">
                                          <p:val>
                                            <p:strVal val="#ppt_y-.1"/>
                                          </p:val>
                                        </p:tav>
                                        <p:tav tm="100000">
                                          <p:val>
                                            <p:strVal val="#ppt_y"/>
                                          </p:val>
                                        </p:tav>
                                      </p:tavLst>
                                    </p:anim>
                                  </p:childTnLst>
                                </p:cTn>
                              </p:par>
                            </p:childTnLst>
                          </p:cTn>
                        </p:par>
                        <p:par>
                          <p:cTn id="164" fill="hold">
                            <p:stCondLst>
                              <p:cond delay="3000"/>
                            </p:stCondLst>
                            <p:childTnLst>
                              <p:par>
                                <p:cTn id="165" presetID="47" presetClass="entr" presetSubtype="0" fill="hold" nodeType="afterEffect">
                                  <p:stCondLst>
                                    <p:cond delay="0"/>
                                  </p:stCondLst>
                                  <p:childTnLst>
                                    <p:set>
                                      <p:cBhvr>
                                        <p:cTn id="166" dur="1" fill="hold">
                                          <p:stCondLst>
                                            <p:cond delay="0"/>
                                          </p:stCondLst>
                                        </p:cTn>
                                        <p:tgtEl>
                                          <p:spTgt spid="585"/>
                                        </p:tgtEl>
                                        <p:attrNameLst>
                                          <p:attrName>style.visibility</p:attrName>
                                        </p:attrNameLst>
                                      </p:cBhvr>
                                      <p:to>
                                        <p:strVal val="visible"/>
                                      </p:to>
                                    </p:set>
                                    <p:animEffect transition="in" filter="fade">
                                      <p:cBhvr>
                                        <p:cTn id="167" dur="1000"/>
                                        <p:tgtEl>
                                          <p:spTgt spid="585"/>
                                        </p:tgtEl>
                                      </p:cBhvr>
                                    </p:animEffect>
                                    <p:anim calcmode="lin" valueType="num">
                                      <p:cBhvr>
                                        <p:cTn id="168" dur="1000" fill="hold"/>
                                        <p:tgtEl>
                                          <p:spTgt spid="585"/>
                                        </p:tgtEl>
                                        <p:attrNameLst>
                                          <p:attrName>ppt_x</p:attrName>
                                        </p:attrNameLst>
                                      </p:cBhvr>
                                      <p:tavLst>
                                        <p:tav tm="0">
                                          <p:val>
                                            <p:strVal val="#ppt_x"/>
                                          </p:val>
                                        </p:tav>
                                        <p:tav tm="100000">
                                          <p:val>
                                            <p:strVal val="#ppt_x"/>
                                          </p:val>
                                        </p:tav>
                                      </p:tavLst>
                                    </p:anim>
                                    <p:anim calcmode="lin" valueType="num">
                                      <p:cBhvr>
                                        <p:cTn id="169" dur="1000" fill="hold"/>
                                        <p:tgtEl>
                                          <p:spTgt spid="585"/>
                                        </p:tgtEl>
                                        <p:attrNameLst>
                                          <p:attrName>ppt_y</p:attrName>
                                        </p:attrNameLst>
                                      </p:cBhvr>
                                      <p:tavLst>
                                        <p:tav tm="0">
                                          <p:val>
                                            <p:strVal val="#ppt_y-.1"/>
                                          </p:val>
                                        </p:tav>
                                        <p:tav tm="100000">
                                          <p:val>
                                            <p:strVal val="#ppt_y"/>
                                          </p:val>
                                        </p:tav>
                                      </p:tavLst>
                                    </p:anim>
                                  </p:childTnLst>
                                </p:cTn>
                              </p:par>
                            </p:childTnLst>
                          </p:cTn>
                        </p:par>
                        <p:par>
                          <p:cTn id="170" fill="hold">
                            <p:stCondLst>
                              <p:cond delay="4000"/>
                            </p:stCondLst>
                            <p:childTnLst>
                              <p:par>
                                <p:cTn id="171" presetID="47" presetClass="entr" presetSubtype="0" fill="hold" nodeType="afterEffect">
                                  <p:stCondLst>
                                    <p:cond delay="0"/>
                                  </p:stCondLst>
                                  <p:childTnLst>
                                    <p:set>
                                      <p:cBhvr>
                                        <p:cTn id="172" dur="1" fill="hold">
                                          <p:stCondLst>
                                            <p:cond delay="0"/>
                                          </p:stCondLst>
                                        </p:cTn>
                                        <p:tgtEl>
                                          <p:spTgt spid="596"/>
                                        </p:tgtEl>
                                        <p:attrNameLst>
                                          <p:attrName>style.visibility</p:attrName>
                                        </p:attrNameLst>
                                      </p:cBhvr>
                                      <p:to>
                                        <p:strVal val="visible"/>
                                      </p:to>
                                    </p:set>
                                    <p:animEffect transition="in" filter="fade">
                                      <p:cBhvr>
                                        <p:cTn id="173" dur="1000"/>
                                        <p:tgtEl>
                                          <p:spTgt spid="596"/>
                                        </p:tgtEl>
                                      </p:cBhvr>
                                    </p:animEffect>
                                    <p:anim calcmode="lin" valueType="num">
                                      <p:cBhvr>
                                        <p:cTn id="174" dur="1000" fill="hold"/>
                                        <p:tgtEl>
                                          <p:spTgt spid="596"/>
                                        </p:tgtEl>
                                        <p:attrNameLst>
                                          <p:attrName>ppt_x</p:attrName>
                                        </p:attrNameLst>
                                      </p:cBhvr>
                                      <p:tavLst>
                                        <p:tav tm="0">
                                          <p:val>
                                            <p:strVal val="#ppt_x"/>
                                          </p:val>
                                        </p:tav>
                                        <p:tav tm="100000">
                                          <p:val>
                                            <p:strVal val="#ppt_x"/>
                                          </p:val>
                                        </p:tav>
                                      </p:tavLst>
                                    </p:anim>
                                    <p:anim calcmode="lin" valueType="num">
                                      <p:cBhvr>
                                        <p:cTn id="175" dur="1000" fill="hold"/>
                                        <p:tgtEl>
                                          <p:spTgt spid="596"/>
                                        </p:tgtEl>
                                        <p:attrNameLst>
                                          <p:attrName>ppt_y</p:attrName>
                                        </p:attrNameLst>
                                      </p:cBhvr>
                                      <p:tavLst>
                                        <p:tav tm="0">
                                          <p:val>
                                            <p:strVal val="#ppt_y-.1"/>
                                          </p:val>
                                        </p:tav>
                                        <p:tav tm="100000">
                                          <p:val>
                                            <p:strVal val="#ppt_y"/>
                                          </p:val>
                                        </p:tav>
                                      </p:tavLst>
                                    </p:anim>
                                  </p:childTnLst>
                                </p:cTn>
                              </p:par>
                            </p:childTnLst>
                          </p:cTn>
                        </p:par>
                        <p:par>
                          <p:cTn id="176" fill="hold">
                            <p:stCondLst>
                              <p:cond delay="5000"/>
                            </p:stCondLst>
                            <p:childTnLst>
                              <p:par>
                                <p:cTn id="177" presetID="47" presetClass="entr" presetSubtype="0" fill="hold" nodeType="afterEffect">
                                  <p:stCondLst>
                                    <p:cond delay="0"/>
                                  </p:stCondLst>
                                  <p:childTnLst>
                                    <p:set>
                                      <p:cBhvr>
                                        <p:cTn id="178" dur="1" fill="hold">
                                          <p:stCondLst>
                                            <p:cond delay="0"/>
                                          </p:stCondLst>
                                        </p:cTn>
                                        <p:tgtEl>
                                          <p:spTgt spid="607"/>
                                        </p:tgtEl>
                                        <p:attrNameLst>
                                          <p:attrName>style.visibility</p:attrName>
                                        </p:attrNameLst>
                                      </p:cBhvr>
                                      <p:to>
                                        <p:strVal val="visible"/>
                                      </p:to>
                                    </p:set>
                                    <p:animEffect transition="in" filter="fade">
                                      <p:cBhvr>
                                        <p:cTn id="179" dur="1000"/>
                                        <p:tgtEl>
                                          <p:spTgt spid="607"/>
                                        </p:tgtEl>
                                      </p:cBhvr>
                                    </p:animEffect>
                                    <p:anim calcmode="lin" valueType="num">
                                      <p:cBhvr>
                                        <p:cTn id="180" dur="1000" fill="hold"/>
                                        <p:tgtEl>
                                          <p:spTgt spid="607"/>
                                        </p:tgtEl>
                                        <p:attrNameLst>
                                          <p:attrName>ppt_x</p:attrName>
                                        </p:attrNameLst>
                                      </p:cBhvr>
                                      <p:tavLst>
                                        <p:tav tm="0">
                                          <p:val>
                                            <p:strVal val="#ppt_x"/>
                                          </p:val>
                                        </p:tav>
                                        <p:tav tm="100000">
                                          <p:val>
                                            <p:strVal val="#ppt_x"/>
                                          </p:val>
                                        </p:tav>
                                      </p:tavLst>
                                    </p:anim>
                                    <p:anim calcmode="lin" valueType="num">
                                      <p:cBhvr>
                                        <p:cTn id="181" dur="1000" fill="hold"/>
                                        <p:tgtEl>
                                          <p:spTgt spid="607"/>
                                        </p:tgtEl>
                                        <p:attrNameLst>
                                          <p:attrName>ppt_y</p:attrName>
                                        </p:attrNameLst>
                                      </p:cBhvr>
                                      <p:tavLst>
                                        <p:tav tm="0">
                                          <p:val>
                                            <p:strVal val="#ppt_y-.1"/>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4" presetClass="entr" presetSubtype="16" fill="hold" grpId="0" nodeType="clickEffect">
                                  <p:stCondLst>
                                    <p:cond delay="0"/>
                                  </p:stCondLst>
                                  <p:childTnLst>
                                    <p:set>
                                      <p:cBhvr>
                                        <p:cTn id="185" dur="1" fill="hold">
                                          <p:stCondLst>
                                            <p:cond delay="0"/>
                                          </p:stCondLst>
                                        </p:cTn>
                                        <p:tgtEl>
                                          <p:spTgt spid="618"/>
                                        </p:tgtEl>
                                        <p:attrNameLst>
                                          <p:attrName>style.visibility</p:attrName>
                                        </p:attrNameLst>
                                      </p:cBhvr>
                                      <p:to>
                                        <p:strVal val="visible"/>
                                      </p:to>
                                    </p:set>
                                    <p:animEffect transition="in" filter="box(in)">
                                      <p:cBhvr>
                                        <p:cTn id="186" dur="1000"/>
                                        <p:tgtEl>
                                          <p:spTgt spid="618"/>
                                        </p:tgtEl>
                                      </p:cBhvr>
                                    </p:animEffect>
                                  </p:childTnLst>
                                </p:cTn>
                              </p:par>
                            </p:childTnLst>
                          </p:cTn>
                        </p:par>
                      </p:childTnLst>
                    </p:cTn>
                  </p:par>
                  <p:par>
                    <p:cTn id="187" fill="hold">
                      <p:stCondLst>
                        <p:cond delay="indefinite"/>
                      </p:stCondLst>
                      <p:childTnLst>
                        <p:par>
                          <p:cTn id="188" fill="hold">
                            <p:stCondLst>
                              <p:cond delay="0"/>
                            </p:stCondLst>
                            <p:childTnLst>
                              <p:par>
                                <p:cTn id="189" presetID="4" presetClass="entr" presetSubtype="16" fill="hold" grpId="0" nodeType="clickEffect">
                                  <p:stCondLst>
                                    <p:cond delay="0"/>
                                  </p:stCondLst>
                                  <p:childTnLst>
                                    <p:set>
                                      <p:cBhvr>
                                        <p:cTn id="190" dur="1" fill="hold">
                                          <p:stCondLst>
                                            <p:cond delay="0"/>
                                          </p:stCondLst>
                                        </p:cTn>
                                        <p:tgtEl>
                                          <p:spTgt spid="619"/>
                                        </p:tgtEl>
                                        <p:attrNameLst>
                                          <p:attrName>style.visibility</p:attrName>
                                        </p:attrNameLst>
                                      </p:cBhvr>
                                      <p:to>
                                        <p:strVal val="visible"/>
                                      </p:to>
                                    </p:set>
                                    <p:animEffect transition="in" filter="box(in)">
                                      <p:cBhvr>
                                        <p:cTn id="191" dur="1000"/>
                                        <p:tgtEl>
                                          <p:spTgt spid="619"/>
                                        </p:tgtEl>
                                      </p:cBhvr>
                                    </p:animEffect>
                                  </p:childTnLst>
                                </p:cTn>
                              </p:par>
                            </p:childTnLst>
                          </p:cTn>
                        </p:par>
                      </p:childTnLst>
                    </p:cTn>
                  </p:par>
                  <p:par>
                    <p:cTn id="192" fill="hold">
                      <p:stCondLst>
                        <p:cond delay="indefinite"/>
                      </p:stCondLst>
                      <p:childTnLst>
                        <p:par>
                          <p:cTn id="193" fill="hold">
                            <p:stCondLst>
                              <p:cond delay="0"/>
                            </p:stCondLst>
                            <p:childTnLst>
                              <p:par>
                                <p:cTn id="194" presetID="4" presetClass="entr" presetSubtype="16" fill="hold" grpId="0" nodeType="clickEffect">
                                  <p:stCondLst>
                                    <p:cond delay="0"/>
                                  </p:stCondLst>
                                  <p:childTnLst>
                                    <p:set>
                                      <p:cBhvr>
                                        <p:cTn id="195" dur="1" fill="hold">
                                          <p:stCondLst>
                                            <p:cond delay="0"/>
                                          </p:stCondLst>
                                        </p:cTn>
                                        <p:tgtEl>
                                          <p:spTgt spid="247"/>
                                        </p:tgtEl>
                                        <p:attrNameLst>
                                          <p:attrName>style.visibility</p:attrName>
                                        </p:attrNameLst>
                                      </p:cBhvr>
                                      <p:to>
                                        <p:strVal val="visible"/>
                                      </p:to>
                                    </p:set>
                                    <p:animEffect transition="in" filter="box(in)">
                                      <p:cBhvr>
                                        <p:cTn id="196" dur="1000"/>
                                        <p:tgtEl>
                                          <p:spTgt spid="247"/>
                                        </p:tgtEl>
                                      </p:cBhvr>
                                    </p:animEffect>
                                  </p:childTnLst>
                                </p:cTn>
                              </p:par>
                            </p:childTnLst>
                          </p:cTn>
                        </p:par>
                      </p:childTnLst>
                    </p:cTn>
                  </p:par>
                  <p:par>
                    <p:cTn id="197" fill="hold">
                      <p:stCondLst>
                        <p:cond delay="indefinite"/>
                      </p:stCondLst>
                      <p:childTnLst>
                        <p:par>
                          <p:cTn id="198" fill="hold">
                            <p:stCondLst>
                              <p:cond delay="0"/>
                            </p:stCondLst>
                            <p:childTnLst>
                              <p:par>
                                <p:cTn id="199" presetID="47" presetClass="entr" presetSubtype="0" fill="hold" nodeType="clickEffect">
                                  <p:stCondLst>
                                    <p:cond delay="0"/>
                                  </p:stCondLst>
                                  <p:childTnLst>
                                    <p:set>
                                      <p:cBhvr>
                                        <p:cTn id="200" dur="1" fill="hold">
                                          <p:stCondLst>
                                            <p:cond delay="0"/>
                                          </p:stCondLst>
                                        </p:cTn>
                                        <p:tgtEl>
                                          <p:spTgt spid="181"/>
                                        </p:tgtEl>
                                        <p:attrNameLst>
                                          <p:attrName>style.visibility</p:attrName>
                                        </p:attrNameLst>
                                      </p:cBhvr>
                                      <p:to>
                                        <p:strVal val="visible"/>
                                      </p:to>
                                    </p:set>
                                    <p:animEffect transition="in" filter="fade">
                                      <p:cBhvr>
                                        <p:cTn id="201" dur="1000"/>
                                        <p:tgtEl>
                                          <p:spTgt spid="181"/>
                                        </p:tgtEl>
                                      </p:cBhvr>
                                    </p:animEffect>
                                    <p:anim calcmode="lin" valueType="num">
                                      <p:cBhvr>
                                        <p:cTn id="202" dur="1000" fill="hold"/>
                                        <p:tgtEl>
                                          <p:spTgt spid="181"/>
                                        </p:tgtEl>
                                        <p:attrNameLst>
                                          <p:attrName>ppt_x</p:attrName>
                                        </p:attrNameLst>
                                      </p:cBhvr>
                                      <p:tavLst>
                                        <p:tav tm="0">
                                          <p:val>
                                            <p:strVal val="#ppt_x"/>
                                          </p:val>
                                        </p:tav>
                                        <p:tav tm="100000">
                                          <p:val>
                                            <p:strVal val="#ppt_x"/>
                                          </p:val>
                                        </p:tav>
                                      </p:tavLst>
                                    </p:anim>
                                    <p:anim calcmode="lin" valueType="num">
                                      <p:cBhvr>
                                        <p:cTn id="203" dur="1000" fill="hold"/>
                                        <p:tgtEl>
                                          <p:spTgt spid="181"/>
                                        </p:tgtEl>
                                        <p:attrNameLst>
                                          <p:attrName>ppt_y</p:attrName>
                                        </p:attrNameLst>
                                      </p:cBhvr>
                                      <p:tavLst>
                                        <p:tav tm="0">
                                          <p:val>
                                            <p:strVal val="#ppt_y-.1"/>
                                          </p:val>
                                        </p:tav>
                                        <p:tav tm="100000">
                                          <p:val>
                                            <p:strVal val="#ppt_y"/>
                                          </p:val>
                                        </p:tav>
                                      </p:tavLst>
                                    </p:anim>
                                  </p:childTnLst>
                                </p:cTn>
                              </p:par>
                            </p:childTnLst>
                          </p:cTn>
                        </p:par>
                        <p:par>
                          <p:cTn id="204" fill="hold">
                            <p:stCondLst>
                              <p:cond delay="1000"/>
                            </p:stCondLst>
                            <p:childTnLst>
                              <p:par>
                                <p:cTn id="205" presetID="47" presetClass="entr" presetSubtype="0" fill="hold" nodeType="afterEffect">
                                  <p:stCondLst>
                                    <p:cond delay="0"/>
                                  </p:stCondLst>
                                  <p:childTnLst>
                                    <p:set>
                                      <p:cBhvr>
                                        <p:cTn id="206" dur="1" fill="hold">
                                          <p:stCondLst>
                                            <p:cond delay="0"/>
                                          </p:stCondLst>
                                        </p:cTn>
                                        <p:tgtEl>
                                          <p:spTgt spid="192"/>
                                        </p:tgtEl>
                                        <p:attrNameLst>
                                          <p:attrName>style.visibility</p:attrName>
                                        </p:attrNameLst>
                                      </p:cBhvr>
                                      <p:to>
                                        <p:strVal val="visible"/>
                                      </p:to>
                                    </p:set>
                                    <p:animEffect transition="in" filter="fade">
                                      <p:cBhvr>
                                        <p:cTn id="207" dur="1000"/>
                                        <p:tgtEl>
                                          <p:spTgt spid="192"/>
                                        </p:tgtEl>
                                      </p:cBhvr>
                                    </p:animEffect>
                                    <p:anim calcmode="lin" valueType="num">
                                      <p:cBhvr>
                                        <p:cTn id="208" dur="1000" fill="hold"/>
                                        <p:tgtEl>
                                          <p:spTgt spid="192"/>
                                        </p:tgtEl>
                                        <p:attrNameLst>
                                          <p:attrName>ppt_x</p:attrName>
                                        </p:attrNameLst>
                                      </p:cBhvr>
                                      <p:tavLst>
                                        <p:tav tm="0">
                                          <p:val>
                                            <p:strVal val="#ppt_x"/>
                                          </p:val>
                                        </p:tav>
                                        <p:tav tm="100000">
                                          <p:val>
                                            <p:strVal val="#ppt_x"/>
                                          </p:val>
                                        </p:tav>
                                      </p:tavLst>
                                    </p:anim>
                                    <p:anim calcmode="lin" valueType="num">
                                      <p:cBhvr>
                                        <p:cTn id="209" dur="1000" fill="hold"/>
                                        <p:tgtEl>
                                          <p:spTgt spid="192"/>
                                        </p:tgtEl>
                                        <p:attrNameLst>
                                          <p:attrName>ppt_y</p:attrName>
                                        </p:attrNameLst>
                                      </p:cBhvr>
                                      <p:tavLst>
                                        <p:tav tm="0">
                                          <p:val>
                                            <p:strVal val="#ppt_y-.1"/>
                                          </p:val>
                                        </p:tav>
                                        <p:tav tm="100000">
                                          <p:val>
                                            <p:strVal val="#ppt_y"/>
                                          </p:val>
                                        </p:tav>
                                      </p:tavLst>
                                    </p:anim>
                                  </p:childTnLst>
                                </p:cTn>
                              </p:par>
                            </p:childTnLst>
                          </p:cTn>
                        </p:par>
                        <p:par>
                          <p:cTn id="210" fill="hold">
                            <p:stCondLst>
                              <p:cond delay="2000"/>
                            </p:stCondLst>
                            <p:childTnLst>
                              <p:par>
                                <p:cTn id="211" presetID="47" presetClass="entr" presetSubtype="0" fill="hold" nodeType="afterEffect">
                                  <p:stCondLst>
                                    <p:cond delay="0"/>
                                  </p:stCondLst>
                                  <p:childTnLst>
                                    <p:set>
                                      <p:cBhvr>
                                        <p:cTn id="212" dur="1" fill="hold">
                                          <p:stCondLst>
                                            <p:cond delay="0"/>
                                          </p:stCondLst>
                                        </p:cTn>
                                        <p:tgtEl>
                                          <p:spTgt spid="203"/>
                                        </p:tgtEl>
                                        <p:attrNameLst>
                                          <p:attrName>style.visibility</p:attrName>
                                        </p:attrNameLst>
                                      </p:cBhvr>
                                      <p:to>
                                        <p:strVal val="visible"/>
                                      </p:to>
                                    </p:set>
                                    <p:animEffect transition="in" filter="fade">
                                      <p:cBhvr>
                                        <p:cTn id="213" dur="1000"/>
                                        <p:tgtEl>
                                          <p:spTgt spid="203"/>
                                        </p:tgtEl>
                                      </p:cBhvr>
                                    </p:animEffect>
                                    <p:anim calcmode="lin" valueType="num">
                                      <p:cBhvr>
                                        <p:cTn id="214" dur="1000" fill="hold"/>
                                        <p:tgtEl>
                                          <p:spTgt spid="203"/>
                                        </p:tgtEl>
                                        <p:attrNameLst>
                                          <p:attrName>ppt_x</p:attrName>
                                        </p:attrNameLst>
                                      </p:cBhvr>
                                      <p:tavLst>
                                        <p:tav tm="0">
                                          <p:val>
                                            <p:strVal val="#ppt_x"/>
                                          </p:val>
                                        </p:tav>
                                        <p:tav tm="100000">
                                          <p:val>
                                            <p:strVal val="#ppt_x"/>
                                          </p:val>
                                        </p:tav>
                                      </p:tavLst>
                                    </p:anim>
                                    <p:anim calcmode="lin" valueType="num">
                                      <p:cBhvr>
                                        <p:cTn id="215" dur="1000" fill="hold"/>
                                        <p:tgtEl>
                                          <p:spTgt spid="203"/>
                                        </p:tgtEl>
                                        <p:attrNameLst>
                                          <p:attrName>ppt_y</p:attrName>
                                        </p:attrNameLst>
                                      </p:cBhvr>
                                      <p:tavLst>
                                        <p:tav tm="0">
                                          <p:val>
                                            <p:strVal val="#ppt_y-.1"/>
                                          </p:val>
                                        </p:tav>
                                        <p:tav tm="100000">
                                          <p:val>
                                            <p:strVal val="#ppt_y"/>
                                          </p:val>
                                        </p:tav>
                                      </p:tavLst>
                                    </p:anim>
                                  </p:childTnLst>
                                </p:cTn>
                              </p:par>
                            </p:childTnLst>
                          </p:cTn>
                        </p:par>
                        <p:par>
                          <p:cTn id="216" fill="hold">
                            <p:stCondLst>
                              <p:cond delay="3000"/>
                            </p:stCondLst>
                            <p:childTnLst>
                              <p:par>
                                <p:cTn id="217" presetID="47" presetClass="entr" presetSubtype="0" fill="hold" nodeType="afterEffect">
                                  <p:stCondLst>
                                    <p:cond delay="0"/>
                                  </p:stCondLst>
                                  <p:childTnLst>
                                    <p:set>
                                      <p:cBhvr>
                                        <p:cTn id="218" dur="1" fill="hold">
                                          <p:stCondLst>
                                            <p:cond delay="0"/>
                                          </p:stCondLst>
                                        </p:cTn>
                                        <p:tgtEl>
                                          <p:spTgt spid="214"/>
                                        </p:tgtEl>
                                        <p:attrNameLst>
                                          <p:attrName>style.visibility</p:attrName>
                                        </p:attrNameLst>
                                      </p:cBhvr>
                                      <p:to>
                                        <p:strVal val="visible"/>
                                      </p:to>
                                    </p:set>
                                    <p:animEffect transition="in" filter="fade">
                                      <p:cBhvr>
                                        <p:cTn id="219" dur="1000"/>
                                        <p:tgtEl>
                                          <p:spTgt spid="214"/>
                                        </p:tgtEl>
                                      </p:cBhvr>
                                    </p:animEffect>
                                    <p:anim calcmode="lin" valueType="num">
                                      <p:cBhvr>
                                        <p:cTn id="220" dur="1000" fill="hold"/>
                                        <p:tgtEl>
                                          <p:spTgt spid="214"/>
                                        </p:tgtEl>
                                        <p:attrNameLst>
                                          <p:attrName>ppt_x</p:attrName>
                                        </p:attrNameLst>
                                      </p:cBhvr>
                                      <p:tavLst>
                                        <p:tav tm="0">
                                          <p:val>
                                            <p:strVal val="#ppt_x"/>
                                          </p:val>
                                        </p:tav>
                                        <p:tav tm="100000">
                                          <p:val>
                                            <p:strVal val="#ppt_x"/>
                                          </p:val>
                                        </p:tav>
                                      </p:tavLst>
                                    </p:anim>
                                    <p:anim calcmode="lin" valueType="num">
                                      <p:cBhvr>
                                        <p:cTn id="221" dur="1000" fill="hold"/>
                                        <p:tgtEl>
                                          <p:spTgt spid="214"/>
                                        </p:tgtEl>
                                        <p:attrNameLst>
                                          <p:attrName>ppt_y</p:attrName>
                                        </p:attrNameLst>
                                      </p:cBhvr>
                                      <p:tavLst>
                                        <p:tav tm="0">
                                          <p:val>
                                            <p:strVal val="#ppt_y-.1"/>
                                          </p:val>
                                        </p:tav>
                                        <p:tav tm="100000">
                                          <p:val>
                                            <p:strVal val="#ppt_y"/>
                                          </p:val>
                                        </p:tav>
                                      </p:tavLst>
                                    </p:anim>
                                  </p:childTnLst>
                                </p:cTn>
                              </p:par>
                            </p:childTnLst>
                          </p:cTn>
                        </p:par>
                        <p:par>
                          <p:cTn id="222" fill="hold">
                            <p:stCondLst>
                              <p:cond delay="4000"/>
                            </p:stCondLst>
                            <p:childTnLst>
                              <p:par>
                                <p:cTn id="223" presetID="47" presetClass="entr" presetSubtype="0" fill="hold" nodeType="afterEffect">
                                  <p:stCondLst>
                                    <p:cond delay="0"/>
                                  </p:stCondLst>
                                  <p:childTnLst>
                                    <p:set>
                                      <p:cBhvr>
                                        <p:cTn id="224" dur="1" fill="hold">
                                          <p:stCondLst>
                                            <p:cond delay="0"/>
                                          </p:stCondLst>
                                        </p:cTn>
                                        <p:tgtEl>
                                          <p:spTgt spid="225"/>
                                        </p:tgtEl>
                                        <p:attrNameLst>
                                          <p:attrName>style.visibility</p:attrName>
                                        </p:attrNameLst>
                                      </p:cBhvr>
                                      <p:to>
                                        <p:strVal val="visible"/>
                                      </p:to>
                                    </p:set>
                                    <p:animEffect transition="in" filter="fade">
                                      <p:cBhvr>
                                        <p:cTn id="225" dur="1000"/>
                                        <p:tgtEl>
                                          <p:spTgt spid="225"/>
                                        </p:tgtEl>
                                      </p:cBhvr>
                                    </p:animEffect>
                                    <p:anim calcmode="lin" valueType="num">
                                      <p:cBhvr>
                                        <p:cTn id="226" dur="1000" fill="hold"/>
                                        <p:tgtEl>
                                          <p:spTgt spid="225"/>
                                        </p:tgtEl>
                                        <p:attrNameLst>
                                          <p:attrName>ppt_x</p:attrName>
                                        </p:attrNameLst>
                                      </p:cBhvr>
                                      <p:tavLst>
                                        <p:tav tm="0">
                                          <p:val>
                                            <p:strVal val="#ppt_x"/>
                                          </p:val>
                                        </p:tav>
                                        <p:tav tm="100000">
                                          <p:val>
                                            <p:strVal val="#ppt_x"/>
                                          </p:val>
                                        </p:tav>
                                      </p:tavLst>
                                    </p:anim>
                                    <p:anim calcmode="lin" valueType="num">
                                      <p:cBhvr>
                                        <p:cTn id="227" dur="1000" fill="hold"/>
                                        <p:tgtEl>
                                          <p:spTgt spid="225"/>
                                        </p:tgtEl>
                                        <p:attrNameLst>
                                          <p:attrName>ppt_y</p:attrName>
                                        </p:attrNameLst>
                                      </p:cBhvr>
                                      <p:tavLst>
                                        <p:tav tm="0">
                                          <p:val>
                                            <p:strVal val="#ppt_y-.1"/>
                                          </p:val>
                                        </p:tav>
                                        <p:tav tm="100000">
                                          <p:val>
                                            <p:strVal val="#ppt_y"/>
                                          </p:val>
                                        </p:tav>
                                      </p:tavLst>
                                    </p:anim>
                                  </p:childTnLst>
                                </p:cTn>
                              </p:par>
                            </p:childTnLst>
                          </p:cTn>
                        </p:par>
                        <p:par>
                          <p:cTn id="228" fill="hold">
                            <p:stCondLst>
                              <p:cond delay="5000"/>
                            </p:stCondLst>
                            <p:childTnLst>
                              <p:par>
                                <p:cTn id="229" presetID="47" presetClass="entr" presetSubtype="0" fill="hold" nodeType="afterEffect">
                                  <p:stCondLst>
                                    <p:cond delay="0"/>
                                  </p:stCondLst>
                                  <p:childTnLst>
                                    <p:set>
                                      <p:cBhvr>
                                        <p:cTn id="230" dur="1" fill="hold">
                                          <p:stCondLst>
                                            <p:cond delay="0"/>
                                          </p:stCondLst>
                                        </p:cTn>
                                        <p:tgtEl>
                                          <p:spTgt spid="236"/>
                                        </p:tgtEl>
                                        <p:attrNameLst>
                                          <p:attrName>style.visibility</p:attrName>
                                        </p:attrNameLst>
                                      </p:cBhvr>
                                      <p:to>
                                        <p:strVal val="visible"/>
                                      </p:to>
                                    </p:set>
                                    <p:animEffect transition="in" filter="fade">
                                      <p:cBhvr>
                                        <p:cTn id="231" dur="1000"/>
                                        <p:tgtEl>
                                          <p:spTgt spid="236"/>
                                        </p:tgtEl>
                                      </p:cBhvr>
                                    </p:animEffect>
                                    <p:anim calcmode="lin" valueType="num">
                                      <p:cBhvr>
                                        <p:cTn id="232" dur="1000" fill="hold"/>
                                        <p:tgtEl>
                                          <p:spTgt spid="236"/>
                                        </p:tgtEl>
                                        <p:attrNameLst>
                                          <p:attrName>ppt_x</p:attrName>
                                        </p:attrNameLst>
                                      </p:cBhvr>
                                      <p:tavLst>
                                        <p:tav tm="0">
                                          <p:val>
                                            <p:strVal val="#ppt_x"/>
                                          </p:val>
                                        </p:tav>
                                        <p:tav tm="100000">
                                          <p:val>
                                            <p:strVal val="#ppt_x"/>
                                          </p:val>
                                        </p:tav>
                                      </p:tavLst>
                                    </p:anim>
                                    <p:anim calcmode="lin" valueType="num">
                                      <p:cBhvr>
                                        <p:cTn id="233" dur="1000" fill="hold"/>
                                        <p:tgtEl>
                                          <p:spTgt spid="236"/>
                                        </p:tgtEl>
                                        <p:attrNameLst>
                                          <p:attrName>ppt_y</p:attrName>
                                        </p:attrNameLst>
                                      </p:cBhvr>
                                      <p:tavLst>
                                        <p:tav tm="0">
                                          <p:val>
                                            <p:strVal val="#ppt_y-.1"/>
                                          </p:val>
                                        </p:tav>
                                        <p:tav tm="100000">
                                          <p:val>
                                            <p:strVal val="#ppt_y"/>
                                          </p:val>
                                        </p:tav>
                                      </p:tavLst>
                                    </p:anim>
                                  </p:childTnLst>
                                </p:cTn>
                              </p:par>
                            </p:childTnLst>
                          </p:cTn>
                        </p:par>
                        <p:par>
                          <p:cTn id="234" fill="hold">
                            <p:stCondLst>
                              <p:cond delay="6000"/>
                            </p:stCondLst>
                            <p:childTnLst>
                              <p:par>
                                <p:cTn id="235" presetID="47" presetClass="entr" presetSubtype="0" fill="hold" nodeType="afterEffect">
                                  <p:stCondLst>
                                    <p:cond delay="0"/>
                                  </p:stCondLst>
                                  <p:childTnLst>
                                    <p:set>
                                      <p:cBhvr>
                                        <p:cTn id="236" dur="1" fill="hold">
                                          <p:stCondLst>
                                            <p:cond delay="0"/>
                                          </p:stCondLst>
                                        </p:cTn>
                                        <p:tgtEl>
                                          <p:spTgt spid="249"/>
                                        </p:tgtEl>
                                        <p:attrNameLst>
                                          <p:attrName>style.visibility</p:attrName>
                                        </p:attrNameLst>
                                      </p:cBhvr>
                                      <p:to>
                                        <p:strVal val="visible"/>
                                      </p:to>
                                    </p:set>
                                    <p:animEffect transition="in" filter="fade">
                                      <p:cBhvr>
                                        <p:cTn id="237" dur="1000"/>
                                        <p:tgtEl>
                                          <p:spTgt spid="249"/>
                                        </p:tgtEl>
                                      </p:cBhvr>
                                    </p:animEffect>
                                    <p:anim calcmode="lin" valueType="num">
                                      <p:cBhvr>
                                        <p:cTn id="238" dur="1000" fill="hold"/>
                                        <p:tgtEl>
                                          <p:spTgt spid="249"/>
                                        </p:tgtEl>
                                        <p:attrNameLst>
                                          <p:attrName>ppt_x</p:attrName>
                                        </p:attrNameLst>
                                      </p:cBhvr>
                                      <p:tavLst>
                                        <p:tav tm="0">
                                          <p:val>
                                            <p:strVal val="#ppt_x"/>
                                          </p:val>
                                        </p:tav>
                                        <p:tav tm="100000">
                                          <p:val>
                                            <p:strVal val="#ppt_x"/>
                                          </p:val>
                                        </p:tav>
                                      </p:tavLst>
                                    </p:anim>
                                    <p:anim calcmode="lin" valueType="num">
                                      <p:cBhvr>
                                        <p:cTn id="239" dur="1000" fill="hold"/>
                                        <p:tgtEl>
                                          <p:spTgt spid="249"/>
                                        </p:tgtEl>
                                        <p:attrNameLst>
                                          <p:attrName>ppt_y</p:attrName>
                                        </p:attrNameLst>
                                      </p:cBhvr>
                                      <p:tavLst>
                                        <p:tav tm="0">
                                          <p:val>
                                            <p:strVal val="#ppt_y-.1"/>
                                          </p:val>
                                        </p:tav>
                                        <p:tav tm="100000">
                                          <p:val>
                                            <p:strVal val="#ppt_y"/>
                                          </p:val>
                                        </p:tav>
                                      </p:tavLst>
                                    </p:anim>
                                  </p:childTnLst>
                                </p:cTn>
                              </p:par>
                            </p:childTnLst>
                          </p:cTn>
                        </p:par>
                      </p:childTnLst>
                    </p:cTn>
                  </p:par>
                  <p:par>
                    <p:cTn id="240" fill="hold">
                      <p:stCondLst>
                        <p:cond delay="indefinite"/>
                      </p:stCondLst>
                      <p:childTnLst>
                        <p:par>
                          <p:cTn id="241" fill="hold">
                            <p:stCondLst>
                              <p:cond delay="0"/>
                            </p:stCondLst>
                            <p:childTnLst>
                              <p:par>
                                <p:cTn id="242" presetID="4" presetClass="entr" presetSubtype="16" fill="hold" grpId="0" nodeType="clickEffect">
                                  <p:stCondLst>
                                    <p:cond delay="0"/>
                                  </p:stCondLst>
                                  <p:childTnLst>
                                    <p:set>
                                      <p:cBhvr>
                                        <p:cTn id="243" dur="1" fill="hold">
                                          <p:stCondLst>
                                            <p:cond delay="0"/>
                                          </p:stCondLst>
                                        </p:cTn>
                                        <p:tgtEl>
                                          <p:spTgt spid="248"/>
                                        </p:tgtEl>
                                        <p:attrNameLst>
                                          <p:attrName>style.visibility</p:attrName>
                                        </p:attrNameLst>
                                      </p:cBhvr>
                                      <p:to>
                                        <p:strVal val="visible"/>
                                      </p:to>
                                    </p:set>
                                    <p:animEffect transition="in" filter="box(in)">
                                      <p:cBhvr>
                                        <p:cTn id="244" dur="1000"/>
                                        <p:tgtEl>
                                          <p:spTgt spid="248"/>
                                        </p:tgtEl>
                                      </p:cBhvr>
                                    </p:animEffect>
                                  </p:childTnLst>
                                </p:cTn>
                              </p:par>
                            </p:childTnLst>
                          </p:cTn>
                        </p:par>
                      </p:childTnLst>
                    </p:cTn>
                  </p:par>
                  <p:par>
                    <p:cTn id="245" fill="hold">
                      <p:stCondLst>
                        <p:cond delay="indefinite"/>
                      </p:stCondLst>
                      <p:childTnLst>
                        <p:par>
                          <p:cTn id="246" fill="hold">
                            <p:stCondLst>
                              <p:cond delay="0"/>
                            </p:stCondLst>
                            <p:childTnLst>
                              <p:par>
                                <p:cTn id="247" presetID="47" presetClass="entr" presetSubtype="0" fill="hold" nodeType="clickEffect">
                                  <p:stCondLst>
                                    <p:cond delay="0"/>
                                  </p:stCondLst>
                                  <p:childTnLst>
                                    <p:set>
                                      <p:cBhvr>
                                        <p:cTn id="248" dur="1" fill="hold">
                                          <p:stCondLst>
                                            <p:cond delay="0"/>
                                          </p:stCondLst>
                                        </p:cTn>
                                        <p:tgtEl>
                                          <p:spTgt spid="260"/>
                                        </p:tgtEl>
                                        <p:attrNameLst>
                                          <p:attrName>style.visibility</p:attrName>
                                        </p:attrNameLst>
                                      </p:cBhvr>
                                      <p:to>
                                        <p:strVal val="visible"/>
                                      </p:to>
                                    </p:set>
                                    <p:animEffect transition="in" filter="fade">
                                      <p:cBhvr>
                                        <p:cTn id="249" dur="1000"/>
                                        <p:tgtEl>
                                          <p:spTgt spid="260"/>
                                        </p:tgtEl>
                                      </p:cBhvr>
                                    </p:animEffect>
                                    <p:anim calcmode="lin" valueType="num">
                                      <p:cBhvr>
                                        <p:cTn id="250" dur="1000" fill="hold"/>
                                        <p:tgtEl>
                                          <p:spTgt spid="260"/>
                                        </p:tgtEl>
                                        <p:attrNameLst>
                                          <p:attrName>ppt_x</p:attrName>
                                        </p:attrNameLst>
                                      </p:cBhvr>
                                      <p:tavLst>
                                        <p:tav tm="0">
                                          <p:val>
                                            <p:strVal val="#ppt_x"/>
                                          </p:val>
                                        </p:tav>
                                        <p:tav tm="100000">
                                          <p:val>
                                            <p:strVal val="#ppt_x"/>
                                          </p:val>
                                        </p:tav>
                                      </p:tavLst>
                                    </p:anim>
                                    <p:anim calcmode="lin" valueType="num">
                                      <p:cBhvr>
                                        <p:cTn id="251" dur="1000" fill="hold"/>
                                        <p:tgtEl>
                                          <p:spTgt spid="260"/>
                                        </p:tgtEl>
                                        <p:attrNameLst>
                                          <p:attrName>ppt_y</p:attrName>
                                        </p:attrNameLst>
                                      </p:cBhvr>
                                      <p:tavLst>
                                        <p:tav tm="0">
                                          <p:val>
                                            <p:strVal val="#ppt_y-.1"/>
                                          </p:val>
                                        </p:tav>
                                        <p:tav tm="100000">
                                          <p:val>
                                            <p:strVal val="#ppt_y"/>
                                          </p:val>
                                        </p:tav>
                                      </p:tavLst>
                                    </p:anim>
                                  </p:childTnLst>
                                </p:cTn>
                              </p:par>
                            </p:childTnLst>
                          </p:cTn>
                        </p:par>
                        <p:par>
                          <p:cTn id="252" fill="hold">
                            <p:stCondLst>
                              <p:cond delay="1000"/>
                            </p:stCondLst>
                            <p:childTnLst>
                              <p:par>
                                <p:cTn id="253" presetID="47" presetClass="entr" presetSubtype="0" fill="hold" nodeType="afterEffect">
                                  <p:stCondLst>
                                    <p:cond delay="0"/>
                                  </p:stCondLst>
                                  <p:childTnLst>
                                    <p:set>
                                      <p:cBhvr>
                                        <p:cTn id="254" dur="1" fill="hold">
                                          <p:stCondLst>
                                            <p:cond delay="0"/>
                                          </p:stCondLst>
                                        </p:cTn>
                                        <p:tgtEl>
                                          <p:spTgt spid="271"/>
                                        </p:tgtEl>
                                        <p:attrNameLst>
                                          <p:attrName>style.visibility</p:attrName>
                                        </p:attrNameLst>
                                      </p:cBhvr>
                                      <p:to>
                                        <p:strVal val="visible"/>
                                      </p:to>
                                    </p:set>
                                    <p:animEffect transition="in" filter="fade">
                                      <p:cBhvr>
                                        <p:cTn id="255" dur="1000"/>
                                        <p:tgtEl>
                                          <p:spTgt spid="271"/>
                                        </p:tgtEl>
                                      </p:cBhvr>
                                    </p:animEffect>
                                    <p:anim calcmode="lin" valueType="num">
                                      <p:cBhvr>
                                        <p:cTn id="256" dur="1000" fill="hold"/>
                                        <p:tgtEl>
                                          <p:spTgt spid="271"/>
                                        </p:tgtEl>
                                        <p:attrNameLst>
                                          <p:attrName>ppt_x</p:attrName>
                                        </p:attrNameLst>
                                      </p:cBhvr>
                                      <p:tavLst>
                                        <p:tav tm="0">
                                          <p:val>
                                            <p:strVal val="#ppt_x"/>
                                          </p:val>
                                        </p:tav>
                                        <p:tav tm="100000">
                                          <p:val>
                                            <p:strVal val="#ppt_x"/>
                                          </p:val>
                                        </p:tav>
                                      </p:tavLst>
                                    </p:anim>
                                    <p:anim calcmode="lin" valueType="num">
                                      <p:cBhvr>
                                        <p:cTn id="257" dur="1000" fill="hold"/>
                                        <p:tgtEl>
                                          <p:spTgt spid="271"/>
                                        </p:tgtEl>
                                        <p:attrNameLst>
                                          <p:attrName>ppt_y</p:attrName>
                                        </p:attrNameLst>
                                      </p:cBhvr>
                                      <p:tavLst>
                                        <p:tav tm="0">
                                          <p:val>
                                            <p:strVal val="#ppt_y-.1"/>
                                          </p:val>
                                        </p:tav>
                                        <p:tav tm="100000">
                                          <p:val>
                                            <p:strVal val="#ppt_y"/>
                                          </p:val>
                                        </p:tav>
                                      </p:tavLst>
                                    </p:anim>
                                  </p:childTnLst>
                                </p:cTn>
                              </p:par>
                            </p:childTnLst>
                          </p:cTn>
                        </p:par>
                        <p:par>
                          <p:cTn id="258" fill="hold">
                            <p:stCondLst>
                              <p:cond delay="2000"/>
                            </p:stCondLst>
                            <p:childTnLst>
                              <p:par>
                                <p:cTn id="259" presetID="47" presetClass="entr" presetSubtype="0" fill="hold" nodeType="afterEffect">
                                  <p:stCondLst>
                                    <p:cond delay="0"/>
                                  </p:stCondLst>
                                  <p:childTnLst>
                                    <p:set>
                                      <p:cBhvr>
                                        <p:cTn id="260" dur="1" fill="hold">
                                          <p:stCondLst>
                                            <p:cond delay="0"/>
                                          </p:stCondLst>
                                        </p:cTn>
                                        <p:tgtEl>
                                          <p:spTgt spid="282"/>
                                        </p:tgtEl>
                                        <p:attrNameLst>
                                          <p:attrName>style.visibility</p:attrName>
                                        </p:attrNameLst>
                                      </p:cBhvr>
                                      <p:to>
                                        <p:strVal val="visible"/>
                                      </p:to>
                                    </p:set>
                                    <p:animEffect transition="in" filter="fade">
                                      <p:cBhvr>
                                        <p:cTn id="261" dur="1000"/>
                                        <p:tgtEl>
                                          <p:spTgt spid="282"/>
                                        </p:tgtEl>
                                      </p:cBhvr>
                                    </p:animEffect>
                                    <p:anim calcmode="lin" valueType="num">
                                      <p:cBhvr>
                                        <p:cTn id="262" dur="1000" fill="hold"/>
                                        <p:tgtEl>
                                          <p:spTgt spid="282"/>
                                        </p:tgtEl>
                                        <p:attrNameLst>
                                          <p:attrName>ppt_x</p:attrName>
                                        </p:attrNameLst>
                                      </p:cBhvr>
                                      <p:tavLst>
                                        <p:tav tm="0">
                                          <p:val>
                                            <p:strVal val="#ppt_x"/>
                                          </p:val>
                                        </p:tav>
                                        <p:tav tm="100000">
                                          <p:val>
                                            <p:strVal val="#ppt_x"/>
                                          </p:val>
                                        </p:tav>
                                      </p:tavLst>
                                    </p:anim>
                                    <p:anim calcmode="lin" valueType="num">
                                      <p:cBhvr>
                                        <p:cTn id="263" dur="1000" fill="hold"/>
                                        <p:tgtEl>
                                          <p:spTgt spid="282"/>
                                        </p:tgtEl>
                                        <p:attrNameLst>
                                          <p:attrName>ppt_y</p:attrName>
                                        </p:attrNameLst>
                                      </p:cBhvr>
                                      <p:tavLst>
                                        <p:tav tm="0">
                                          <p:val>
                                            <p:strVal val="#ppt_y-.1"/>
                                          </p:val>
                                        </p:tav>
                                        <p:tav tm="100000">
                                          <p:val>
                                            <p:strVal val="#ppt_y"/>
                                          </p:val>
                                        </p:tav>
                                      </p:tavLst>
                                    </p:anim>
                                  </p:childTnLst>
                                </p:cTn>
                              </p:par>
                            </p:childTnLst>
                          </p:cTn>
                        </p:par>
                        <p:par>
                          <p:cTn id="264" fill="hold">
                            <p:stCondLst>
                              <p:cond delay="3000"/>
                            </p:stCondLst>
                            <p:childTnLst>
                              <p:par>
                                <p:cTn id="265" presetID="47" presetClass="entr" presetSubtype="0" fill="hold" nodeType="afterEffect">
                                  <p:stCondLst>
                                    <p:cond delay="0"/>
                                  </p:stCondLst>
                                  <p:childTnLst>
                                    <p:set>
                                      <p:cBhvr>
                                        <p:cTn id="266" dur="1" fill="hold">
                                          <p:stCondLst>
                                            <p:cond delay="0"/>
                                          </p:stCondLst>
                                        </p:cTn>
                                        <p:tgtEl>
                                          <p:spTgt spid="293"/>
                                        </p:tgtEl>
                                        <p:attrNameLst>
                                          <p:attrName>style.visibility</p:attrName>
                                        </p:attrNameLst>
                                      </p:cBhvr>
                                      <p:to>
                                        <p:strVal val="visible"/>
                                      </p:to>
                                    </p:set>
                                    <p:animEffect transition="in" filter="fade">
                                      <p:cBhvr>
                                        <p:cTn id="267" dur="1000"/>
                                        <p:tgtEl>
                                          <p:spTgt spid="293"/>
                                        </p:tgtEl>
                                      </p:cBhvr>
                                    </p:animEffect>
                                    <p:anim calcmode="lin" valueType="num">
                                      <p:cBhvr>
                                        <p:cTn id="268" dur="1000" fill="hold"/>
                                        <p:tgtEl>
                                          <p:spTgt spid="293"/>
                                        </p:tgtEl>
                                        <p:attrNameLst>
                                          <p:attrName>ppt_x</p:attrName>
                                        </p:attrNameLst>
                                      </p:cBhvr>
                                      <p:tavLst>
                                        <p:tav tm="0">
                                          <p:val>
                                            <p:strVal val="#ppt_x"/>
                                          </p:val>
                                        </p:tav>
                                        <p:tav tm="100000">
                                          <p:val>
                                            <p:strVal val="#ppt_x"/>
                                          </p:val>
                                        </p:tav>
                                      </p:tavLst>
                                    </p:anim>
                                    <p:anim calcmode="lin" valueType="num">
                                      <p:cBhvr>
                                        <p:cTn id="269" dur="1000" fill="hold"/>
                                        <p:tgtEl>
                                          <p:spTgt spid="293"/>
                                        </p:tgtEl>
                                        <p:attrNameLst>
                                          <p:attrName>ppt_y</p:attrName>
                                        </p:attrNameLst>
                                      </p:cBhvr>
                                      <p:tavLst>
                                        <p:tav tm="0">
                                          <p:val>
                                            <p:strVal val="#ppt_y-.1"/>
                                          </p:val>
                                        </p:tav>
                                        <p:tav tm="100000">
                                          <p:val>
                                            <p:strVal val="#ppt_y"/>
                                          </p:val>
                                        </p:tav>
                                      </p:tavLst>
                                    </p:anim>
                                  </p:childTnLst>
                                </p:cTn>
                              </p:par>
                            </p:childTnLst>
                          </p:cTn>
                        </p:par>
                        <p:par>
                          <p:cTn id="270" fill="hold">
                            <p:stCondLst>
                              <p:cond delay="4000"/>
                            </p:stCondLst>
                            <p:childTnLst>
                              <p:par>
                                <p:cTn id="271" presetID="47" presetClass="entr" presetSubtype="0" fill="hold" nodeType="afterEffect">
                                  <p:stCondLst>
                                    <p:cond delay="0"/>
                                  </p:stCondLst>
                                  <p:childTnLst>
                                    <p:set>
                                      <p:cBhvr>
                                        <p:cTn id="272" dur="1" fill="hold">
                                          <p:stCondLst>
                                            <p:cond delay="0"/>
                                          </p:stCondLst>
                                        </p:cTn>
                                        <p:tgtEl>
                                          <p:spTgt spid="304"/>
                                        </p:tgtEl>
                                        <p:attrNameLst>
                                          <p:attrName>style.visibility</p:attrName>
                                        </p:attrNameLst>
                                      </p:cBhvr>
                                      <p:to>
                                        <p:strVal val="visible"/>
                                      </p:to>
                                    </p:set>
                                    <p:animEffect transition="in" filter="fade">
                                      <p:cBhvr>
                                        <p:cTn id="273" dur="1000"/>
                                        <p:tgtEl>
                                          <p:spTgt spid="304"/>
                                        </p:tgtEl>
                                      </p:cBhvr>
                                    </p:animEffect>
                                    <p:anim calcmode="lin" valueType="num">
                                      <p:cBhvr>
                                        <p:cTn id="274" dur="1000" fill="hold"/>
                                        <p:tgtEl>
                                          <p:spTgt spid="304"/>
                                        </p:tgtEl>
                                        <p:attrNameLst>
                                          <p:attrName>ppt_x</p:attrName>
                                        </p:attrNameLst>
                                      </p:cBhvr>
                                      <p:tavLst>
                                        <p:tav tm="0">
                                          <p:val>
                                            <p:strVal val="#ppt_x"/>
                                          </p:val>
                                        </p:tav>
                                        <p:tav tm="100000">
                                          <p:val>
                                            <p:strVal val="#ppt_x"/>
                                          </p:val>
                                        </p:tav>
                                      </p:tavLst>
                                    </p:anim>
                                    <p:anim calcmode="lin" valueType="num">
                                      <p:cBhvr>
                                        <p:cTn id="275" dur="1000" fill="hold"/>
                                        <p:tgtEl>
                                          <p:spTgt spid="304"/>
                                        </p:tgtEl>
                                        <p:attrNameLst>
                                          <p:attrName>ppt_y</p:attrName>
                                        </p:attrNameLst>
                                      </p:cBhvr>
                                      <p:tavLst>
                                        <p:tav tm="0">
                                          <p:val>
                                            <p:strVal val="#ppt_y-.1"/>
                                          </p:val>
                                        </p:tav>
                                        <p:tav tm="100000">
                                          <p:val>
                                            <p:strVal val="#ppt_y"/>
                                          </p:val>
                                        </p:tav>
                                      </p:tavLst>
                                    </p:anim>
                                  </p:childTnLst>
                                </p:cTn>
                              </p:par>
                            </p:childTnLst>
                          </p:cTn>
                        </p:par>
                        <p:par>
                          <p:cTn id="276" fill="hold">
                            <p:stCondLst>
                              <p:cond delay="5000"/>
                            </p:stCondLst>
                            <p:childTnLst>
                              <p:par>
                                <p:cTn id="277" presetID="47" presetClass="entr" presetSubtype="0" fill="hold" nodeType="afterEffect">
                                  <p:stCondLst>
                                    <p:cond delay="0"/>
                                  </p:stCondLst>
                                  <p:childTnLst>
                                    <p:set>
                                      <p:cBhvr>
                                        <p:cTn id="278" dur="1" fill="hold">
                                          <p:stCondLst>
                                            <p:cond delay="0"/>
                                          </p:stCondLst>
                                        </p:cTn>
                                        <p:tgtEl>
                                          <p:spTgt spid="315"/>
                                        </p:tgtEl>
                                        <p:attrNameLst>
                                          <p:attrName>style.visibility</p:attrName>
                                        </p:attrNameLst>
                                      </p:cBhvr>
                                      <p:to>
                                        <p:strVal val="visible"/>
                                      </p:to>
                                    </p:set>
                                    <p:animEffect transition="in" filter="fade">
                                      <p:cBhvr>
                                        <p:cTn id="279" dur="1000"/>
                                        <p:tgtEl>
                                          <p:spTgt spid="315"/>
                                        </p:tgtEl>
                                      </p:cBhvr>
                                    </p:animEffect>
                                    <p:anim calcmode="lin" valueType="num">
                                      <p:cBhvr>
                                        <p:cTn id="280" dur="1000" fill="hold"/>
                                        <p:tgtEl>
                                          <p:spTgt spid="315"/>
                                        </p:tgtEl>
                                        <p:attrNameLst>
                                          <p:attrName>ppt_x</p:attrName>
                                        </p:attrNameLst>
                                      </p:cBhvr>
                                      <p:tavLst>
                                        <p:tav tm="0">
                                          <p:val>
                                            <p:strVal val="#ppt_x"/>
                                          </p:val>
                                        </p:tav>
                                        <p:tav tm="100000">
                                          <p:val>
                                            <p:strVal val="#ppt_x"/>
                                          </p:val>
                                        </p:tav>
                                      </p:tavLst>
                                    </p:anim>
                                    <p:anim calcmode="lin" valueType="num">
                                      <p:cBhvr>
                                        <p:cTn id="281" dur="1000" fill="hold"/>
                                        <p:tgtEl>
                                          <p:spTgt spid="315"/>
                                        </p:tgtEl>
                                        <p:attrNameLst>
                                          <p:attrName>ppt_y</p:attrName>
                                        </p:attrNameLst>
                                      </p:cBhvr>
                                      <p:tavLst>
                                        <p:tav tm="0">
                                          <p:val>
                                            <p:strVal val="#ppt_y-.1"/>
                                          </p:val>
                                        </p:tav>
                                        <p:tav tm="100000">
                                          <p:val>
                                            <p:strVal val="#ppt_y"/>
                                          </p:val>
                                        </p:tav>
                                      </p:tavLst>
                                    </p:anim>
                                  </p:childTnLst>
                                </p:cTn>
                              </p:par>
                            </p:childTnLst>
                          </p:cTn>
                        </p:par>
                        <p:par>
                          <p:cTn id="282" fill="hold">
                            <p:stCondLst>
                              <p:cond delay="6000"/>
                            </p:stCondLst>
                            <p:childTnLst>
                              <p:par>
                                <p:cTn id="283" presetID="47" presetClass="entr" presetSubtype="0" fill="hold" nodeType="afterEffect">
                                  <p:stCondLst>
                                    <p:cond delay="0"/>
                                  </p:stCondLst>
                                  <p:childTnLst>
                                    <p:set>
                                      <p:cBhvr>
                                        <p:cTn id="284" dur="1" fill="hold">
                                          <p:stCondLst>
                                            <p:cond delay="0"/>
                                          </p:stCondLst>
                                        </p:cTn>
                                        <p:tgtEl>
                                          <p:spTgt spid="328"/>
                                        </p:tgtEl>
                                        <p:attrNameLst>
                                          <p:attrName>style.visibility</p:attrName>
                                        </p:attrNameLst>
                                      </p:cBhvr>
                                      <p:to>
                                        <p:strVal val="visible"/>
                                      </p:to>
                                    </p:set>
                                    <p:animEffect transition="in" filter="fade">
                                      <p:cBhvr>
                                        <p:cTn id="285" dur="1000"/>
                                        <p:tgtEl>
                                          <p:spTgt spid="328"/>
                                        </p:tgtEl>
                                      </p:cBhvr>
                                    </p:animEffect>
                                    <p:anim calcmode="lin" valueType="num">
                                      <p:cBhvr>
                                        <p:cTn id="286" dur="1000" fill="hold"/>
                                        <p:tgtEl>
                                          <p:spTgt spid="328"/>
                                        </p:tgtEl>
                                        <p:attrNameLst>
                                          <p:attrName>ppt_x</p:attrName>
                                        </p:attrNameLst>
                                      </p:cBhvr>
                                      <p:tavLst>
                                        <p:tav tm="0">
                                          <p:val>
                                            <p:strVal val="#ppt_x"/>
                                          </p:val>
                                        </p:tav>
                                        <p:tav tm="100000">
                                          <p:val>
                                            <p:strVal val="#ppt_x"/>
                                          </p:val>
                                        </p:tav>
                                      </p:tavLst>
                                    </p:anim>
                                    <p:anim calcmode="lin" valueType="num">
                                      <p:cBhvr>
                                        <p:cTn id="287" dur="1000" fill="hold"/>
                                        <p:tgtEl>
                                          <p:spTgt spid="328"/>
                                        </p:tgtEl>
                                        <p:attrNameLst>
                                          <p:attrName>ppt_y</p:attrName>
                                        </p:attrNameLst>
                                      </p:cBhvr>
                                      <p:tavLst>
                                        <p:tav tm="0">
                                          <p:val>
                                            <p:strVal val="#ppt_y-.1"/>
                                          </p:val>
                                        </p:tav>
                                        <p:tav tm="100000">
                                          <p:val>
                                            <p:strVal val="#ppt_y"/>
                                          </p:val>
                                        </p:tav>
                                      </p:tavLst>
                                    </p:anim>
                                  </p:childTnLst>
                                </p:cTn>
                              </p:par>
                            </p:childTnLst>
                          </p:cTn>
                        </p:par>
                        <p:par>
                          <p:cTn id="288" fill="hold">
                            <p:stCondLst>
                              <p:cond delay="7000"/>
                            </p:stCondLst>
                            <p:childTnLst>
                              <p:par>
                                <p:cTn id="289" presetID="47" presetClass="entr" presetSubtype="0" fill="hold" nodeType="afterEffect">
                                  <p:stCondLst>
                                    <p:cond delay="0"/>
                                  </p:stCondLst>
                                  <p:childTnLst>
                                    <p:set>
                                      <p:cBhvr>
                                        <p:cTn id="290" dur="1" fill="hold">
                                          <p:stCondLst>
                                            <p:cond delay="0"/>
                                          </p:stCondLst>
                                        </p:cTn>
                                        <p:tgtEl>
                                          <p:spTgt spid="339"/>
                                        </p:tgtEl>
                                        <p:attrNameLst>
                                          <p:attrName>style.visibility</p:attrName>
                                        </p:attrNameLst>
                                      </p:cBhvr>
                                      <p:to>
                                        <p:strVal val="visible"/>
                                      </p:to>
                                    </p:set>
                                    <p:animEffect transition="in" filter="fade">
                                      <p:cBhvr>
                                        <p:cTn id="291" dur="1000"/>
                                        <p:tgtEl>
                                          <p:spTgt spid="339"/>
                                        </p:tgtEl>
                                      </p:cBhvr>
                                    </p:animEffect>
                                    <p:anim calcmode="lin" valueType="num">
                                      <p:cBhvr>
                                        <p:cTn id="292" dur="1000" fill="hold"/>
                                        <p:tgtEl>
                                          <p:spTgt spid="339"/>
                                        </p:tgtEl>
                                        <p:attrNameLst>
                                          <p:attrName>ppt_x</p:attrName>
                                        </p:attrNameLst>
                                      </p:cBhvr>
                                      <p:tavLst>
                                        <p:tav tm="0">
                                          <p:val>
                                            <p:strVal val="#ppt_x"/>
                                          </p:val>
                                        </p:tav>
                                        <p:tav tm="100000">
                                          <p:val>
                                            <p:strVal val="#ppt_x"/>
                                          </p:val>
                                        </p:tav>
                                      </p:tavLst>
                                    </p:anim>
                                    <p:anim calcmode="lin" valueType="num">
                                      <p:cBhvr>
                                        <p:cTn id="293" dur="1000" fill="hold"/>
                                        <p:tgtEl>
                                          <p:spTgt spid="339"/>
                                        </p:tgtEl>
                                        <p:attrNameLst>
                                          <p:attrName>ppt_y</p:attrName>
                                        </p:attrNameLst>
                                      </p:cBhvr>
                                      <p:tavLst>
                                        <p:tav tm="0">
                                          <p:val>
                                            <p:strVal val="#ppt_y-.1"/>
                                          </p:val>
                                        </p:tav>
                                        <p:tav tm="100000">
                                          <p:val>
                                            <p:strVal val="#ppt_y"/>
                                          </p:val>
                                        </p:tav>
                                      </p:tavLst>
                                    </p:anim>
                                  </p:childTnLst>
                                </p:cTn>
                              </p:par>
                            </p:childTnLst>
                          </p:cTn>
                        </p:par>
                      </p:childTnLst>
                    </p:cTn>
                  </p:par>
                  <p:par>
                    <p:cTn id="294" fill="hold">
                      <p:stCondLst>
                        <p:cond delay="indefinite"/>
                      </p:stCondLst>
                      <p:childTnLst>
                        <p:par>
                          <p:cTn id="295" fill="hold">
                            <p:stCondLst>
                              <p:cond delay="0"/>
                            </p:stCondLst>
                            <p:childTnLst>
                              <p:par>
                                <p:cTn id="296" presetID="4" presetClass="entr" presetSubtype="16" fill="hold" grpId="0" nodeType="clickEffect">
                                  <p:stCondLst>
                                    <p:cond delay="0"/>
                                  </p:stCondLst>
                                  <p:childTnLst>
                                    <p:set>
                                      <p:cBhvr>
                                        <p:cTn id="297" dur="1" fill="hold">
                                          <p:stCondLst>
                                            <p:cond delay="0"/>
                                          </p:stCondLst>
                                        </p:cTn>
                                        <p:tgtEl>
                                          <p:spTgt spid="326"/>
                                        </p:tgtEl>
                                        <p:attrNameLst>
                                          <p:attrName>style.visibility</p:attrName>
                                        </p:attrNameLst>
                                      </p:cBhvr>
                                      <p:to>
                                        <p:strVal val="visible"/>
                                      </p:to>
                                    </p:set>
                                    <p:animEffect transition="in" filter="box(in)">
                                      <p:cBhvr>
                                        <p:cTn id="298" dur="1000"/>
                                        <p:tgtEl>
                                          <p:spTgt spid="326"/>
                                        </p:tgtEl>
                                      </p:cBhvr>
                                    </p:animEffect>
                                  </p:childTnLst>
                                </p:cTn>
                              </p:par>
                            </p:childTnLst>
                          </p:cTn>
                        </p:par>
                      </p:childTnLst>
                    </p:cTn>
                  </p:par>
                  <p:par>
                    <p:cTn id="299" fill="hold">
                      <p:stCondLst>
                        <p:cond delay="indefinite"/>
                      </p:stCondLst>
                      <p:childTnLst>
                        <p:par>
                          <p:cTn id="300" fill="hold">
                            <p:stCondLst>
                              <p:cond delay="0"/>
                            </p:stCondLst>
                            <p:childTnLst>
                              <p:par>
                                <p:cTn id="301" presetID="4" presetClass="entr" presetSubtype="16" fill="hold" grpId="0" nodeType="clickEffect">
                                  <p:stCondLst>
                                    <p:cond delay="0"/>
                                  </p:stCondLst>
                                  <p:childTnLst>
                                    <p:set>
                                      <p:cBhvr>
                                        <p:cTn id="302" dur="1" fill="hold">
                                          <p:stCondLst>
                                            <p:cond delay="0"/>
                                          </p:stCondLst>
                                        </p:cTn>
                                        <p:tgtEl>
                                          <p:spTgt spid="327"/>
                                        </p:tgtEl>
                                        <p:attrNameLst>
                                          <p:attrName>style.visibility</p:attrName>
                                        </p:attrNameLst>
                                      </p:cBhvr>
                                      <p:to>
                                        <p:strVal val="visible"/>
                                      </p:to>
                                    </p:set>
                                    <p:animEffect transition="in" filter="box(in)">
                                      <p:cBhvr>
                                        <p:cTn id="303" dur="1000"/>
                                        <p:tgtEl>
                                          <p:spTgt spid="327"/>
                                        </p:tgtEl>
                                      </p:cBhvr>
                                    </p:animEffect>
                                  </p:childTnLst>
                                </p:cTn>
                              </p:par>
                            </p:childTnLst>
                          </p:cTn>
                        </p:par>
                      </p:childTnLst>
                    </p:cTn>
                  </p:par>
                  <p:par>
                    <p:cTn id="304" fill="hold">
                      <p:stCondLst>
                        <p:cond delay="indefinite"/>
                      </p:stCondLst>
                      <p:childTnLst>
                        <p:par>
                          <p:cTn id="305" fill="hold">
                            <p:stCondLst>
                              <p:cond delay="0"/>
                            </p:stCondLst>
                            <p:childTnLst>
                              <p:par>
                                <p:cTn id="306" presetID="4" presetClass="entr" presetSubtype="16" fill="hold" grpId="0" nodeType="clickEffect">
                                  <p:stCondLst>
                                    <p:cond delay="0"/>
                                  </p:stCondLst>
                                  <p:childTnLst>
                                    <p:set>
                                      <p:cBhvr>
                                        <p:cTn id="307" dur="1" fill="hold">
                                          <p:stCondLst>
                                            <p:cond delay="0"/>
                                          </p:stCondLst>
                                        </p:cTn>
                                        <p:tgtEl>
                                          <p:spTgt spid="416"/>
                                        </p:tgtEl>
                                        <p:attrNameLst>
                                          <p:attrName>style.visibility</p:attrName>
                                        </p:attrNameLst>
                                      </p:cBhvr>
                                      <p:to>
                                        <p:strVal val="visible"/>
                                      </p:to>
                                    </p:set>
                                    <p:animEffect transition="in" filter="box(in)">
                                      <p:cBhvr>
                                        <p:cTn id="308" dur="1000"/>
                                        <p:tgtEl>
                                          <p:spTgt spid="416"/>
                                        </p:tgtEl>
                                      </p:cBhvr>
                                    </p:animEffect>
                                  </p:childTnLst>
                                </p:cTn>
                              </p:par>
                            </p:childTnLst>
                          </p:cTn>
                        </p:par>
                      </p:childTnLst>
                    </p:cTn>
                  </p:par>
                  <p:par>
                    <p:cTn id="309" fill="hold">
                      <p:stCondLst>
                        <p:cond delay="indefinite"/>
                      </p:stCondLst>
                      <p:childTnLst>
                        <p:par>
                          <p:cTn id="310" fill="hold">
                            <p:stCondLst>
                              <p:cond delay="0"/>
                            </p:stCondLst>
                            <p:childTnLst>
                              <p:par>
                                <p:cTn id="311" presetID="4" presetClass="entr" presetSubtype="16" fill="hold" nodeType="clickEffect">
                                  <p:stCondLst>
                                    <p:cond delay="0"/>
                                  </p:stCondLst>
                                  <p:childTnLst>
                                    <p:set>
                                      <p:cBhvr>
                                        <p:cTn id="312" dur="1" fill="hold">
                                          <p:stCondLst>
                                            <p:cond delay="0"/>
                                          </p:stCondLst>
                                        </p:cTn>
                                        <p:tgtEl>
                                          <p:spTgt spid="417"/>
                                        </p:tgtEl>
                                        <p:attrNameLst>
                                          <p:attrName>style.visibility</p:attrName>
                                        </p:attrNameLst>
                                      </p:cBhvr>
                                      <p:to>
                                        <p:strVal val="visible"/>
                                      </p:to>
                                    </p:set>
                                    <p:animEffect transition="in" filter="box(in)">
                                      <p:cBhvr>
                                        <p:cTn id="313" dur="1000"/>
                                        <p:tgtEl>
                                          <p:spTgt spid="417"/>
                                        </p:tgtEl>
                                      </p:cBhvr>
                                    </p:animEffect>
                                  </p:childTnLst>
                                </p:cTn>
                              </p:par>
                            </p:childTnLst>
                          </p:cTn>
                        </p:par>
                      </p:childTnLst>
                    </p:cTn>
                  </p:par>
                  <p:par>
                    <p:cTn id="314" fill="hold">
                      <p:stCondLst>
                        <p:cond delay="indefinite"/>
                      </p:stCondLst>
                      <p:childTnLst>
                        <p:par>
                          <p:cTn id="315" fill="hold">
                            <p:stCondLst>
                              <p:cond delay="0"/>
                            </p:stCondLst>
                            <p:childTnLst>
                              <p:par>
                                <p:cTn id="316" presetID="47" presetClass="entr" presetSubtype="0" fill="hold" nodeType="clickEffect">
                                  <p:stCondLst>
                                    <p:cond delay="0"/>
                                  </p:stCondLst>
                                  <p:childTnLst>
                                    <p:set>
                                      <p:cBhvr>
                                        <p:cTn id="317" dur="1" fill="hold">
                                          <p:stCondLst>
                                            <p:cond delay="0"/>
                                          </p:stCondLst>
                                        </p:cTn>
                                        <p:tgtEl>
                                          <p:spTgt spid="350"/>
                                        </p:tgtEl>
                                        <p:attrNameLst>
                                          <p:attrName>style.visibility</p:attrName>
                                        </p:attrNameLst>
                                      </p:cBhvr>
                                      <p:to>
                                        <p:strVal val="visible"/>
                                      </p:to>
                                    </p:set>
                                    <p:animEffect transition="in" filter="fade">
                                      <p:cBhvr>
                                        <p:cTn id="318" dur="1000"/>
                                        <p:tgtEl>
                                          <p:spTgt spid="350"/>
                                        </p:tgtEl>
                                      </p:cBhvr>
                                    </p:animEffect>
                                    <p:anim calcmode="lin" valueType="num">
                                      <p:cBhvr>
                                        <p:cTn id="319" dur="1000" fill="hold"/>
                                        <p:tgtEl>
                                          <p:spTgt spid="350"/>
                                        </p:tgtEl>
                                        <p:attrNameLst>
                                          <p:attrName>ppt_x</p:attrName>
                                        </p:attrNameLst>
                                      </p:cBhvr>
                                      <p:tavLst>
                                        <p:tav tm="0">
                                          <p:val>
                                            <p:strVal val="#ppt_x"/>
                                          </p:val>
                                        </p:tav>
                                        <p:tav tm="100000">
                                          <p:val>
                                            <p:strVal val="#ppt_x"/>
                                          </p:val>
                                        </p:tav>
                                      </p:tavLst>
                                    </p:anim>
                                    <p:anim calcmode="lin" valueType="num">
                                      <p:cBhvr>
                                        <p:cTn id="320" dur="1000" fill="hold"/>
                                        <p:tgtEl>
                                          <p:spTgt spid="350"/>
                                        </p:tgtEl>
                                        <p:attrNameLst>
                                          <p:attrName>ppt_y</p:attrName>
                                        </p:attrNameLst>
                                      </p:cBhvr>
                                      <p:tavLst>
                                        <p:tav tm="0">
                                          <p:val>
                                            <p:strVal val="#ppt_y-.1"/>
                                          </p:val>
                                        </p:tav>
                                        <p:tav tm="100000">
                                          <p:val>
                                            <p:strVal val="#ppt_y"/>
                                          </p:val>
                                        </p:tav>
                                      </p:tavLst>
                                    </p:anim>
                                  </p:childTnLst>
                                </p:cTn>
                              </p:par>
                            </p:childTnLst>
                          </p:cTn>
                        </p:par>
                        <p:par>
                          <p:cTn id="321" fill="hold">
                            <p:stCondLst>
                              <p:cond delay="1000"/>
                            </p:stCondLst>
                            <p:childTnLst>
                              <p:par>
                                <p:cTn id="322" presetID="47" presetClass="entr" presetSubtype="0" fill="hold" nodeType="afterEffect">
                                  <p:stCondLst>
                                    <p:cond delay="0"/>
                                  </p:stCondLst>
                                  <p:childTnLst>
                                    <p:set>
                                      <p:cBhvr>
                                        <p:cTn id="323" dur="1" fill="hold">
                                          <p:stCondLst>
                                            <p:cond delay="0"/>
                                          </p:stCondLst>
                                        </p:cTn>
                                        <p:tgtEl>
                                          <p:spTgt spid="361"/>
                                        </p:tgtEl>
                                        <p:attrNameLst>
                                          <p:attrName>style.visibility</p:attrName>
                                        </p:attrNameLst>
                                      </p:cBhvr>
                                      <p:to>
                                        <p:strVal val="visible"/>
                                      </p:to>
                                    </p:set>
                                    <p:animEffect transition="in" filter="fade">
                                      <p:cBhvr>
                                        <p:cTn id="324" dur="1000"/>
                                        <p:tgtEl>
                                          <p:spTgt spid="361"/>
                                        </p:tgtEl>
                                      </p:cBhvr>
                                    </p:animEffect>
                                    <p:anim calcmode="lin" valueType="num">
                                      <p:cBhvr>
                                        <p:cTn id="325" dur="1000" fill="hold"/>
                                        <p:tgtEl>
                                          <p:spTgt spid="361"/>
                                        </p:tgtEl>
                                        <p:attrNameLst>
                                          <p:attrName>ppt_x</p:attrName>
                                        </p:attrNameLst>
                                      </p:cBhvr>
                                      <p:tavLst>
                                        <p:tav tm="0">
                                          <p:val>
                                            <p:strVal val="#ppt_x"/>
                                          </p:val>
                                        </p:tav>
                                        <p:tav tm="100000">
                                          <p:val>
                                            <p:strVal val="#ppt_x"/>
                                          </p:val>
                                        </p:tav>
                                      </p:tavLst>
                                    </p:anim>
                                    <p:anim calcmode="lin" valueType="num">
                                      <p:cBhvr>
                                        <p:cTn id="326" dur="1000" fill="hold"/>
                                        <p:tgtEl>
                                          <p:spTgt spid="361"/>
                                        </p:tgtEl>
                                        <p:attrNameLst>
                                          <p:attrName>ppt_y</p:attrName>
                                        </p:attrNameLst>
                                      </p:cBhvr>
                                      <p:tavLst>
                                        <p:tav tm="0">
                                          <p:val>
                                            <p:strVal val="#ppt_y-.1"/>
                                          </p:val>
                                        </p:tav>
                                        <p:tav tm="100000">
                                          <p:val>
                                            <p:strVal val="#ppt_y"/>
                                          </p:val>
                                        </p:tav>
                                      </p:tavLst>
                                    </p:anim>
                                  </p:childTnLst>
                                </p:cTn>
                              </p:par>
                            </p:childTnLst>
                          </p:cTn>
                        </p:par>
                        <p:par>
                          <p:cTn id="327" fill="hold">
                            <p:stCondLst>
                              <p:cond delay="2000"/>
                            </p:stCondLst>
                            <p:childTnLst>
                              <p:par>
                                <p:cTn id="328" presetID="47" presetClass="entr" presetSubtype="0" fill="hold" nodeType="afterEffect">
                                  <p:stCondLst>
                                    <p:cond delay="0"/>
                                  </p:stCondLst>
                                  <p:childTnLst>
                                    <p:set>
                                      <p:cBhvr>
                                        <p:cTn id="329" dur="1" fill="hold">
                                          <p:stCondLst>
                                            <p:cond delay="0"/>
                                          </p:stCondLst>
                                        </p:cTn>
                                        <p:tgtEl>
                                          <p:spTgt spid="372"/>
                                        </p:tgtEl>
                                        <p:attrNameLst>
                                          <p:attrName>style.visibility</p:attrName>
                                        </p:attrNameLst>
                                      </p:cBhvr>
                                      <p:to>
                                        <p:strVal val="visible"/>
                                      </p:to>
                                    </p:set>
                                    <p:animEffect transition="in" filter="fade">
                                      <p:cBhvr>
                                        <p:cTn id="330" dur="1000"/>
                                        <p:tgtEl>
                                          <p:spTgt spid="372"/>
                                        </p:tgtEl>
                                      </p:cBhvr>
                                    </p:animEffect>
                                    <p:anim calcmode="lin" valueType="num">
                                      <p:cBhvr>
                                        <p:cTn id="331" dur="1000" fill="hold"/>
                                        <p:tgtEl>
                                          <p:spTgt spid="372"/>
                                        </p:tgtEl>
                                        <p:attrNameLst>
                                          <p:attrName>ppt_x</p:attrName>
                                        </p:attrNameLst>
                                      </p:cBhvr>
                                      <p:tavLst>
                                        <p:tav tm="0">
                                          <p:val>
                                            <p:strVal val="#ppt_x"/>
                                          </p:val>
                                        </p:tav>
                                        <p:tav tm="100000">
                                          <p:val>
                                            <p:strVal val="#ppt_x"/>
                                          </p:val>
                                        </p:tav>
                                      </p:tavLst>
                                    </p:anim>
                                    <p:anim calcmode="lin" valueType="num">
                                      <p:cBhvr>
                                        <p:cTn id="332" dur="1000" fill="hold"/>
                                        <p:tgtEl>
                                          <p:spTgt spid="372"/>
                                        </p:tgtEl>
                                        <p:attrNameLst>
                                          <p:attrName>ppt_y</p:attrName>
                                        </p:attrNameLst>
                                      </p:cBhvr>
                                      <p:tavLst>
                                        <p:tav tm="0">
                                          <p:val>
                                            <p:strVal val="#ppt_y-.1"/>
                                          </p:val>
                                        </p:tav>
                                        <p:tav tm="100000">
                                          <p:val>
                                            <p:strVal val="#ppt_y"/>
                                          </p:val>
                                        </p:tav>
                                      </p:tavLst>
                                    </p:anim>
                                  </p:childTnLst>
                                </p:cTn>
                              </p:par>
                            </p:childTnLst>
                          </p:cTn>
                        </p:par>
                        <p:par>
                          <p:cTn id="333" fill="hold">
                            <p:stCondLst>
                              <p:cond delay="3000"/>
                            </p:stCondLst>
                            <p:childTnLst>
                              <p:par>
                                <p:cTn id="334" presetID="47" presetClass="entr" presetSubtype="0" fill="hold" nodeType="afterEffect">
                                  <p:stCondLst>
                                    <p:cond delay="0"/>
                                  </p:stCondLst>
                                  <p:childTnLst>
                                    <p:set>
                                      <p:cBhvr>
                                        <p:cTn id="335" dur="1" fill="hold">
                                          <p:stCondLst>
                                            <p:cond delay="0"/>
                                          </p:stCondLst>
                                        </p:cTn>
                                        <p:tgtEl>
                                          <p:spTgt spid="383"/>
                                        </p:tgtEl>
                                        <p:attrNameLst>
                                          <p:attrName>style.visibility</p:attrName>
                                        </p:attrNameLst>
                                      </p:cBhvr>
                                      <p:to>
                                        <p:strVal val="visible"/>
                                      </p:to>
                                    </p:set>
                                    <p:animEffect transition="in" filter="fade">
                                      <p:cBhvr>
                                        <p:cTn id="336" dur="1000"/>
                                        <p:tgtEl>
                                          <p:spTgt spid="383"/>
                                        </p:tgtEl>
                                      </p:cBhvr>
                                    </p:animEffect>
                                    <p:anim calcmode="lin" valueType="num">
                                      <p:cBhvr>
                                        <p:cTn id="337" dur="1000" fill="hold"/>
                                        <p:tgtEl>
                                          <p:spTgt spid="383"/>
                                        </p:tgtEl>
                                        <p:attrNameLst>
                                          <p:attrName>ppt_x</p:attrName>
                                        </p:attrNameLst>
                                      </p:cBhvr>
                                      <p:tavLst>
                                        <p:tav tm="0">
                                          <p:val>
                                            <p:strVal val="#ppt_x"/>
                                          </p:val>
                                        </p:tav>
                                        <p:tav tm="100000">
                                          <p:val>
                                            <p:strVal val="#ppt_x"/>
                                          </p:val>
                                        </p:tav>
                                      </p:tavLst>
                                    </p:anim>
                                    <p:anim calcmode="lin" valueType="num">
                                      <p:cBhvr>
                                        <p:cTn id="338" dur="1000" fill="hold"/>
                                        <p:tgtEl>
                                          <p:spTgt spid="383"/>
                                        </p:tgtEl>
                                        <p:attrNameLst>
                                          <p:attrName>ppt_y</p:attrName>
                                        </p:attrNameLst>
                                      </p:cBhvr>
                                      <p:tavLst>
                                        <p:tav tm="0">
                                          <p:val>
                                            <p:strVal val="#ppt_y-.1"/>
                                          </p:val>
                                        </p:tav>
                                        <p:tav tm="100000">
                                          <p:val>
                                            <p:strVal val="#ppt_y"/>
                                          </p:val>
                                        </p:tav>
                                      </p:tavLst>
                                    </p:anim>
                                  </p:childTnLst>
                                </p:cTn>
                              </p:par>
                            </p:childTnLst>
                          </p:cTn>
                        </p:par>
                        <p:par>
                          <p:cTn id="339" fill="hold">
                            <p:stCondLst>
                              <p:cond delay="4000"/>
                            </p:stCondLst>
                            <p:childTnLst>
                              <p:par>
                                <p:cTn id="340" presetID="47" presetClass="entr" presetSubtype="0" fill="hold" nodeType="afterEffect">
                                  <p:stCondLst>
                                    <p:cond delay="0"/>
                                  </p:stCondLst>
                                  <p:childTnLst>
                                    <p:set>
                                      <p:cBhvr>
                                        <p:cTn id="341" dur="1" fill="hold">
                                          <p:stCondLst>
                                            <p:cond delay="0"/>
                                          </p:stCondLst>
                                        </p:cTn>
                                        <p:tgtEl>
                                          <p:spTgt spid="394"/>
                                        </p:tgtEl>
                                        <p:attrNameLst>
                                          <p:attrName>style.visibility</p:attrName>
                                        </p:attrNameLst>
                                      </p:cBhvr>
                                      <p:to>
                                        <p:strVal val="visible"/>
                                      </p:to>
                                    </p:set>
                                    <p:animEffect transition="in" filter="fade">
                                      <p:cBhvr>
                                        <p:cTn id="342" dur="1000"/>
                                        <p:tgtEl>
                                          <p:spTgt spid="394"/>
                                        </p:tgtEl>
                                      </p:cBhvr>
                                    </p:animEffect>
                                    <p:anim calcmode="lin" valueType="num">
                                      <p:cBhvr>
                                        <p:cTn id="343" dur="1000" fill="hold"/>
                                        <p:tgtEl>
                                          <p:spTgt spid="394"/>
                                        </p:tgtEl>
                                        <p:attrNameLst>
                                          <p:attrName>ppt_x</p:attrName>
                                        </p:attrNameLst>
                                      </p:cBhvr>
                                      <p:tavLst>
                                        <p:tav tm="0">
                                          <p:val>
                                            <p:strVal val="#ppt_x"/>
                                          </p:val>
                                        </p:tav>
                                        <p:tav tm="100000">
                                          <p:val>
                                            <p:strVal val="#ppt_x"/>
                                          </p:val>
                                        </p:tav>
                                      </p:tavLst>
                                    </p:anim>
                                    <p:anim calcmode="lin" valueType="num">
                                      <p:cBhvr>
                                        <p:cTn id="344" dur="1000" fill="hold"/>
                                        <p:tgtEl>
                                          <p:spTgt spid="394"/>
                                        </p:tgtEl>
                                        <p:attrNameLst>
                                          <p:attrName>ppt_y</p:attrName>
                                        </p:attrNameLst>
                                      </p:cBhvr>
                                      <p:tavLst>
                                        <p:tav tm="0">
                                          <p:val>
                                            <p:strVal val="#ppt_y-.1"/>
                                          </p:val>
                                        </p:tav>
                                        <p:tav tm="100000">
                                          <p:val>
                                            <p:strVal val="#ppt_y"/>
                                          </p:val>
                                        </p:tav>
                                      </p:tavLst>
                                    </p:anim>
                                  </p:childTnLst>
                                </p:cTn>
                              </p:par>
                            </p:childTnLst>
                          </p:cTn>
                        </p:par>
                        <p:par>
                          <p:cTn id="345" fill="hold">
                            <p:stCondLst>
                              <p:cond delay="5000"/>
                            </p:stCondLst>
                            <p:childTnLst>
                              <p:par>
                                <p:cTn id="346" presetID="47" presetClass="entr" presetSubtype="0" fill="hold" nodeType="afterEffect">
                                  <p:stCondLst>
                                    <p:cond delay="0"/>
                                  </p:stCondLst>
                                  <p:childTnLst>
                                    <p:set>
                                      <p:cBhvr>
                                        <p:cTn id="347" dur="1" fill="hold">
                                          <p:stCondLst>
                                            <p:cond delay="0"/>
                                          </p:stCondLst>
                                        </p:cTn>
                                        <p:tgtEl>
                                          <p:spTgt spid="405"/>
                                        </p:tgtEl>
                                        <p:attrNameLst>
                                          <p:attrName>style.visibility</p:attrName>
                                        </p:attrNameLst>
                                      </p:cBhvr>
                                      <p:to>
                                        <p:strVal val="visible"/>
                                      </p:to>
                                    </p:set>
                                    <p:animEffect transition="in" filter="fade">
                                      <p:cBhvr>
                                        <p:cTn id="348" dur="1000"/>
                                        <p:tgtEl>
                                          <p:spTgt spid="405"/>
                                        </p:tgtEl>
                                      </p:cBhvr>
                                    </p:animEffect>
                                    <p:anim calcmode="lin" valueType="num">
                                      <p:cBhvr>
                                        <p:cTn id="349" dur="1000" fill="hold"/>
                                        <p:tgtEl>
                                          <p:spTgt spid="405"/>
                                        </p:tgtEl>
                                        <p:attrNameLst>
                                          <p:attrName>ppt_x</p:attrName>
                                        </p:attrNameLst>
                                      </p:cBhvr>
                                      <p:tavLst>
                                        <p:tav tm="0">
                                          <p:val>
                                            <p:strVal val="#ppt_x"/>
                                          </p:val>
                                        </p:tav>
                                        <p:tav tm="100000">
                                          <p:val>
                                            <p:strVal val="#ppt_x"/>
                                          </p:val>
                                        </p:tav>
                                      </p:tavLst>
                                    </p:anim>
                                    <p:anim calcmode="lin" valueType="num">
                                      <p:cBhvr>
                                        <p:cTn id="350" dur="1000" fill="hold"/>
                                        <p:tgtEl>
                                          <p:spTgt spid="405"/>
                                        </p:tgtEl>
                                        <p:attrNameLst>
                                          <p:attrName>ppt_y</p:attrName>
                                        </p:attrNameLst>
                                      </p:cBhvr>
                                      <p:tavLst>
                                        <p:tav tm="0">
                                          <p:val>
                                            <p:strVal val="#ppt_y-.1"/>
                                          </p:val>
                                        </p:tav>
                                        <p:tav tm="100000">
                                          <p:val>
                                            <p:strVal val="#ppt_y"/>
                                          </p:val>
                                        </p:tav>
                                      </p:tavLst>
                                    </p:anim>
                                  </p:childTnLst>
                                </p:cTn>
                              </p:par>
                            </p:childTnLst>
                          </p:cTn>
                        </p:par>
                        <p:par>
                          <p:cTn id="351" fill="hold">
                            <p:stCondLst>
                              <p:cond delay="6000"/>
                            </p:stCondLst>
                            <p:childTnLst>
                              <p:par>
                                <p:cTn id="352" presetID="47" presetClass="entr" presetSubtype="0" fill="hold" nodeType="afterEffect">
                                  <p:stCondLst>
                                    <p:cond delay="0"/>
                                  </p:stCondLst>
                                  <p:childTnLst>
                                    <p:set>
                                      <p:cBhvr>
                                        <p:cTn id="353" dur="1" fill="hold">
                                          <p:stCondLst>
                                            <p:cond delay="0"/>
                                          </p:stCondLst>
                                        </p:cTn>
                                        <p:tgtEl>
                                          <p:spTgt spid="418"/>
                                        </p:tgtEl>
                                        <p:attrNameLst>
                                          <p:attrName>style.visibility</p:attrName>
                                        </p:attrNameLst>
                                      </p:cBhvr>
                                      <p:to>
                                        <p:strVal val="visible"/>
                                      </p:to>
                                    </p:set>
                                    <p:animEffect transition="in" filter="fade">
                                      <p:cBhvr>
                                        <p:cTn id="354" dur="1000"/>
                                        <p:tgtEl>
                                          <p:spTgt spid="418"/>
                                        </p:tgtEl>
                                      </p:cBhvr>
                                    </p:animEffect>
                                    <p:anim calcmode="lin" valueType="num">
                                      <p:cBhvr>
                                        <p:cTn id="355" dur="1000" fill="hold"/>
                                        <p:tgtEl>
                                          <p:spTgt spid="418"/>
                                        </p:tgtEl>
                                        <p:attrNameLst>
                                          <p:attrName>ppt_x</p:attrName>
                                        </p:attrNameLst>
                                      </p:cBhvr>
                                      <p:tavLst>
                                        <p:tav tm="0">
                                          <p:val>
                                            <p:strVal val="#ppt_x"/>
                                          </p:val>
                                        </p:tav>
                                        <p:tav tm="100000">
                                          <p:val>
                                            <p:strVal val="#ppt_x"/>
                                          </p:val>
                                        </p:tav>
                                      </p:tavLst>
                                    </p:anim>
                                    <p:anim calcmode="lin" valueType="num">
                                      <p:cBhvr>
                                        <p:cTn id="356" dur="1000" fill="hold"/>
                                        <p:tgtEl>
                                          <p:spTgt spid="418"/>
                                        </p:tgtEl>
                                        <p:attrNameLst>
                                          <p:attrName>ppt_y</p:attrName>
                                        </p:attrNameLst>
                                      </p:cBhvr>
                                      <p:tavLst>
                                        <p:tav tm="0">
                                          <p:val>
                                            <p:strVal val="#ppt_y-.1"/>
                                          </p:val>
                                        </p:tav>
                                        <p:tav tm="100000">
                                          <p:val>
                                            <p:strVal val="#ppt_y"/>
                                          </p:val>
                                        </p:tav>
                                      </p:tavLst>
                                    </p:anim>
                                  </p:childTnLst>
                                </p:cTn>
                              </p:par>
                            </p:childTnLst>
                          </p:cTn>
                        </p:par>
                        <p:par>
                          <p:cTn id="357" fill="hold">
                            <p:stCondLst>
                              <p:cond delay="7000"/>
                            </p:stCondLst>
                            <p:childTnLst>
                              <p:par>
                                <p:cTn id="358" presetID="47" presetClass="entr" presetSubtype="0" fill="hold" nodeType="afterEffect">
                                  <p:stCondLst>
                                    <p:cond delay="0"/>
                                  </p:stCondLst>
                                  <p:childTnLst>
                                    <p:set>
                                      <p:cBhvr>
                                        <p:cTn id="359" dur="1" fill="hold">
                                          <p:stCondLst>
                                            <p:cond delay="0"/>
                                          </p:stCondLst>
                                        </p:cTn>
                                        <p:tgtEl>
                                          <p:spTgt spid="429"/>
                                        </p:tgtEl>
                                        <p:attrNameLst>
                                          <p:attrName>style.visibility</p:attrName>
                                        </p:attrNameLst>
                                      </p:cBhvr>
                                      <p:to>
                                        <p:strVal val="visible"/>
                                      </p:to>
                                    </p:set>
                                    <p:animEffect transition="in" filter="fade">
                                      <p:cBhvr>
                                        <p:cTn id="360" dur="1000"/>
                                        <p:tgtEl>
                                          <p:spTgt spid="429"/>
                                        </p:tgtEl>
                                      </p:cBhvr>
                                    </p:animEffect>
                                    <p:anim calcmode="lin" valueType="num">
                                      <p:cBhvr>
                                        <p:cTn id="361" dur="1000" fill="hold"/>
                                        <p:tgtEl>
                                          <p:spTgt spid="429"/>
                                        </p:tgtEl>
                                        <p:attrNameLst>
                                          <p:attrName>ppt_x</p:attrName>
                                        </p:attrNameLst>
                                      </p:cBhvr>
                                      <p:tavLst>
                                        <p:tav tm="0">
                                          <p:val>
                                            <p:strVal val="#ppt_x"/>
                                          </p:val>
                                        </p:tav>
                                        <p:tav tm="100000">
                                          <p:val>
                                            <p:strVal val="#ppt_x"/>
                                          </p:val>
                                        </p:tav>
                                      </p:tavLst>
                                    </p:anim>
                                    <p:anim calcmode="lin" valueType="num">
                                      <p:cBhvr>
                                        <p:cTn id="362" dur="1000" fill="hold"/>
                                        <p:tgtEl>
                                          <p:spTgt spid="429"/>
                                        </p:tgtEl>
                                        <p:attrNameLst>
                                          <p:attrName>ppt_y</p:attrName>
                                        </p:attrNameLst>
                                      </p:cBhvr>
                                      <p:tavLst>
                                        <p:tav tm="0">
                                          <p:val>
                                            <p:strVal val="#ppt_y-.1"/>
                                          </p:val>
                                        </p:tav>
                                        <p:tav tm="100000">
                                          <p:val>
                                            <p:strVal val="#ppt_y"/>
                                          </p:val>
                                        </p:tav>
                                      </p:tavLst>
                                    </p:anim>
                                  </p:childTnLst>
                                </p:cTn>
                              </p:par>
                            </p:childTnLst>
                          </p:cTn>
                        </p:par>
                        <p:par>
                          <p:cTn id="363" fill="hold">
                            <p:stCondLst>
                              <p:cond delay="8000"/>
                            </p:stCondLst>
                            <p:childTnLst>
                              <p:par>
                                <p:cTn id="364" presetID="47" presetClass="entr" presetSubtype="0" fill="hold" nodeType="afterEffect">
                                  <p:stCondLst>
                                    <p:cond delay="0"/>
                                  </p:stCondLst>
                                  <p:childTnLst>
                                    <p:set>
                                      <p:cBhvr>
                                        <p:cTn id="365" dur="1" fill="hold">
                                          <p:stCondLst>
                                            <p:cond delay="0"/>
                                          </p:stCondLst>
                                        </p:cTn>
                                        <p:tgtEl>
                                          <p:spTgt spid="440"/>
                                        </p:tgtEl>
                                        <p:attrNameLst>
                                          <p:attrName>style.visibility</p:attrName>
                                        </p:attrNameLst>
                                      </p:cBhvr>
                                      <p:to>
                                        <p:strVal val="visible"/>
                                      </p:to>
                                    </p:set>
                                    <p:animEffect transition="in" filter="fade">
                                      <p:cBhvr>
                                        <p:cTn id="366" dur="1000"/>
                                        <p:tgtEl>
                                          <p:spTgt spid="440"/>
                                        </p:tgtEl>
                                      </p:cBhvr>
                                    </p:animEffect>
                                    <p:anim calcmode="lin" valueType="num">
                                      <p:cBhvr>
                                        <p:cTn id="367" dur="1000" fill="hold"/>
                                        <p:tgtEl>
                                          <p:spTgt spid="440"/>
                                        </p:tgtEl>
                                        <p:attrNameLst>
                                          <p:attrName>ppt_x</p:attrName>
                                        </p:attrNameLst>
                                      </p:cBhvr>
                                      <p:tavLst>
                                        <p:tav tm="0">
                                          <p:val>
                                            <p:strVal val="#ppt_x"/>
                                          </p:val>
                                        </p:tav>
                                        <p:tav tm="100000">
                                          <p:val>
                                            <p:strVal val="#ppt_x"/>
                                          </p:val>
                                        </p:tav>
                                      </p:tavLst>
                                    </p:anim>
                                    <p:anim calcmode="lin" valueType="num">
                                      <p:cBhvr>
                                        <p:cTn id="368" dur="1000" fill="hold"/>
                                        <p:tgtEl>
                                          <p:spTgt spid="440"/>
                                        </p:tgtEl>
                                        <p:attrNameLst>
                                          <p:attrName>ppt_y</p:attrName>
                                        </p:attrNameLst>
                                      </p:cBhvr>
                                      <p:tavLst>
                                        <p:tav tm="0">
                                          <p:val>
                                            <p:strVal val="#ppt_y-.1"/>
                                          </p:val>
                                        </p:tav>
                                        <p:tav tm="100000">
                                          <p:val>
                                            <p:strVal val="#ppt_y"/>
                                          </p:val>
                                        </p:tav>
                                      </p:tavLst>
                                    </p:anim>
                                  </p:childTnLst>
                                </p:cTn>
                              </p:par>
                            </p:childTnLst>
                          </p:cTn>
                        </p:par>
                      </p:childTnLst>
                    </p:cTn>
                  </p:par>
                  <p:par>
                    <p:cTn id="369" fill="hold">
                      <p:stCondLst>
                        <p:cond delay="indefinite"/>
                      </p:stCondLst>
                      <p:childTnLst>
                        <p:par>
                          <p:cTn id="370" fill="hold">
                            <p:stCondLst>
                              <p:cond delay="0"/>
                            </p:stCondLst>
                            <p:childTnLst>
                              <p:par>
                                <p:cTn id="371" presetID="47" presetClass="entr" presetSubtype="0" fill="hold" nodeType="clickEffect">
                                  <p:stCondLst>
                                    <p:cond delay="0"/>
                                  </p:stCondLst>
                                  <p:childTnLst>
                                    <p:set>
                                      <p:cBhvr>
                                        <p:cTn id="372" dur="1" fill="hold">
                                          <p:stCondLst>
                                            <p:cond delay="0"/>
                                          </p:stCondLst>
                                        </p:cTn>
                                        <p:tgtEl>
                                          <p:spTgt spid="451"/>
                                        </p:tgtEl>
                                        <p:attrNameLst>
                                          <p:attrName>style.visibility</p:attrName>
                                        </p:attrNameLst>
                                      </p:cBhvr>
                                      <p:to>
                                        <p:strVal val="visible"/>
                                      </p:to>
                                    </p:set>
                                    <p:animEffect transition="in" filter="fade">
                                      <p:cBhvr>
                                        <p:cTn id="373" dur="1000"/>
                                        <p:tgtEl>
                                          <p:spTgt spid="451"/>
                                        </p:tgtEl>
                                      </p:cBhvr>
                                    </p:animEffect>
                                    <p:anim calcmode="lin" valueType="num">
                                      <p:cBhvr>
                                        <p:cTn id="374" dur="1000" fill="hold"/>
                                        <p:tgtEl>
                                          <p:spTgt spid="451"/>
                                        </p:tgtEl>
                                        <p:attrNameLst>
                                          <p:attrName>ppt_x</p:attrName>
                                        </p:attrNameLst>
                                      </p:cBhvr>
                                      <p:tavLst>
                                        <p:tav tm="0">
                                          <p:val>
                                            <p:strVal val="#ppt_x"/>
                                          </p:val>
                                        </p:tav>
                                        <p:tav tm="100000">
                                          <p:val>
                                            <p:strVal val="#ppt_x"/>
                                          </p:val>
                                        </p:tav>
                                      </p:tavLst>
                                    </p:anim>
                                    <p:anim calcmode="lin" valueType="num">
                                      <p:cBhvr>
                                        <p:cTn id="375" dur="1000" fill="hold"/>
                                        <p:tgtEl>
                                          <p:spTgt spid="451"/>
                                        </p:tgtEl>
                                        <p:attrNameLst>
                                          <p:attrName>ppt_y</p:attrName>
                                        </p:attrNameLst>
                                      </p:cBhvr>
                                      <p:tavLst>
                                        <p:tav tm="0">
                                          <p:val>
                                            <p:strVal val="#ppt_y-.1"/>
                                          </p:val>
                                        </p:tav>
                                        <p:tav tm="100000">
                                          <p:val>
                                            <p:strVal val="#ppt_y"/>
                                          </p:val>
                                        </p:tav>
                                      </p:tavLst>
                                    </p:anim>
                                  </p:childTnLst>
                                </p:cTn>
                              </p:par>
                            </p:childTnLst>
                          </p:cTn>
                        </p:par>
                        <p:par>
                          <p:cTn id="376" fill="hold">
                            <p:stCondLst>
                              <p:cond delay="1000"/>
                            </p:stCondLst>
                            <p:childTnLst>
                              <p:par>
                                <p:cTn id="377" presetID="47" presetClass="entr" presetSubtype="0" fill="hold" nodeType="afterEffect">
                                  <p:stCondLst>
                                    <p:cond delay="0"/>
                                  </p:stCondLst>
                                  <p:childTnLst>
                                    <p:set>
                                      <p:cBhvr>
                                        <p:cTn id="378" dur="1" fill="hold">
                                          <p:stCondLst>
                                            <p:cond delay="0"/>
                                          </p:stCondLst>
                                        </p:cTn>
                                        <p:tgtEl>
                                          <p:spTgt spid="462"/>
                                        </p:tgtEl>
                                        <p:attrNameLst>
                                          <p:attrName>style.visibility</p:attrName>
                                        </p:attrNameLst>
                                      </p:cBhvr>
                                      <p:to>
                                        <p:strVal val="visible"/>
                                      </p:to>
                                    </p:set>
                                    <p:animEffect transition="in" filter="fade">
                                      <p:cBhvr>
                                        <p:cTn id="379" dur="1000"/>
                                        <p:tgtEl>
                                          <p:spTgt spid="462"/>
                                        </p:tgtEl>
                                      </p:cBhvr>
                                    </p:animEffect>
                                    <p:anim calcmode="lin" valueType="num">
                                      <p:cBhvr>
                                        <p:cTn id="380" dur="1000" fill="hold"/>
                                        <p:tgtEl>
                                          <p:spTgt spid="462"/>
                                        </p:tgtEl>
                                        <p:attrNameLst>
                                          <p:attrName>ppt_x</p:attrName>
                                        </p:attrNameLst>
                                      </p:cBhvr>
                                      <p:tavLst>
                                        <p:tav tm="0">
                                          <p:val>
                                            <p:strVal val="#ppt_x"/>
                                          </p:val>
                                        </p:tav>
                                        <p:tav tm="100000">
                                          <p:val>
                                            <p:strVal val="#ppt_x"/>
                                          </p:val>
                                        </p:tav>
                                      </p:tavLst>
                                    </p:anim>
                                    <p:anim calcmode="lin" valueType="num">
                                      <p:cBhvr>
                                        <p:cTn id="381" dur="1000" fill="hold"/>
                                        <p:tgtEl>
                                          <p:spTgt spid="462"/>
                                        </p:tgtEl>
                                        <p:attrNameLst>
                                          <p:attrName>ppt_y</p:attrName>
                                        </p:attrNameLst>
                                      </p:cBhvr>
                                      <p:tavLst>
                                        <p:tav tm="0">
                                          <p:val>
                                            <p:strVal val="#ppt_y-.1"/>
                                          </p:val>
                                        </p:tav>
                                        <p:tav tm="100000">
                                          <p:val>
                                            <p:strVal val="#ppt_y"/>
                                          </p:val>
                                        </p:tav>
                                      </p:tavLst>
                                    </p:anim>
                                  </p:childTnLst>
                                </p:cTn>
                              </p:par>
                            </p:childTnLst>
                          </p:cTn>
                        </p:par>
                        <p:par>
                          <p:cTn id="382" fill="hold">
                            <p:stCondLst>
                              <p:cond delay="2000"/>
                            </p:stCondLst>
                            <p:childTnLst>
                              <p:par>
                                <p:cTn id="383" presetID="47" presetClass="entr" presetSubtype="0" fill="hold" nodeType="afterEffect">
                                  <p:stCondLst>
                                    <p:cond delay="0"/>
                                  </p:stCondLst>
                                  <p:childTnLst>
                                    <p:set>
                                      <p:cBhvr>
                                        <p:cTn id="384" dur="1" fill="hold">
                                          <p:stCondLst>
                                            <p:cond delay="0"/>
                                          </p:stCondLst>
                                        </p:cTn>
                                        <p:tgtEl>
                                          <p:spTgt spid="473"/>
                                        </p:tgtEl>
                                        <p:attrNameLst>
                                          <p:attrName>style.visibility</p:attrName>
                                        </p:attrNameLst>
                                      </p:cBhvr>
                                      <p:to>
                                        <p:strVal val="visible"/>
                                      </p:to>
                                    </p:set>
                                    <p:animEffect transition="in" filter="fade">
                                      <p:cBhvr>
                                        <p:cTn id="385" dur="1000"/>
                                        <p:tgtEl>
                                          <p:spTgt spid="473"/>
                                        </p:tgtEl>
                                      </p:cBhvr>
                                    </p:animEffect>
                                    <p:anim calcmode="lin" valueType="num">
                                      <p:cBhvr>
                                        <p:cTn id="386" dur="1000" fill="hold"/>
                                        <p:tgtEl>
                                          <p:spTgt spid="473"/>
                                        </p:tgtEl>
                                        <p:attrNameLst>
                                          <p:attrName>ppt_x</p:attrName>
                                        </p:attrNameLst>
                                      </p:cBhvr>
                                      <p:tavLst>
                                        <p:tav tm="0">
                                          <p:val>
                                            <p:strVal val="#ppt_x"/>
                                          </p:val>
                                        </p:tav>
                                        <p:tav tm="100000">
                                          <p:val>
                                            <p:strVal val="#ppt_x"/>
                                          </p:val>
                                        </p:tav>
                                      </p:tavLst>
                                    </p:anim>
                                    <p:anim calcmode="lin" valueType="num">
                                      <p:cBhvr>
                                        <p:cTn id="387" dur="1000" fill="hold"/>
                                        <p:tgtEl>
                                          <p:spTgt spid="473"/>
                                        </p:tgtEl>
                                        <p:attrNameLst>
                                          <p:attrName>ppt_y</p:attrName>
                                        </p:attrNameLst>
                                      </p:cBhvr>
                                      <p:tavLst>
                                        <p:tav tm="0">
                                          <p:val>
                                            <p:strVal val="#ppt_y-.1"/>
                                          </p:val>
                                        </p:tav>
                                        <p:tav tm="100000">
                                          <p:val>
                                            <p:strVal val="#ppt_y"/>
                                          </p:val>
                                        </p:tav>
                                      </p:tavLst>
                                    </p:anim>
                                  </p:childTnLst>
                                </p:cTn>
                              </p:par>
                            </p:childTnLst>
                          </p:cTn>
                        </p:par>
                        <p:par>
                          <p:cTn id="388" fill="hold">
                            <p:stCondLst>
                              <p:cond delay="3000"/>
                            </p:stCondLst>
                            <p:childTnLst>
                              <p:par>
                                <p:cTn id="389" presetID="47" presetClass="entr" presetSubtype="0" fill="hold" nodeType="afterEffect">
                                  <p:stCondLst>
                                    <p:cond delay="0"/>
                                  </p:stCondLst>
                                  <p:childTnLst>
                                    <p:set>
                                      <p:cBhvr>
                                        <p:cTn id="390" dur="1" fill="hold">
                                          <p:stCondLst>
                                            <p:cond delay="0"/>
                                          </p:stCondLst>
                                        </p:cTn>
                                        <p:tgtEl>
                                          <p:spTgt spid="484"/>
                                        </p:tgtEl>
                                        <p:attrNameLst>
                                          <p:attrName>style.visibility</p:attrName>
                                        </p:attrNameLst>
                                      </p:cBhvr>
                                      <p:to>
                                        <p:strVal val="visible"/>
                                      </p:to>
                                    </p:set>
                                    <p:animEffect transition="in" filter="fade">
                                      <p:cBhvr>
                                        <p:cTn id="391" dur="1000"/>
                                        <p:tgtEl>
                                          <p:spTgt spid="484"/>
                                        </p:tgtEl>
                                      </p:cBhvr>
                                    </p:animEffect>
                                    <p:anim calcmode="lin" valueType="num">
                                      <p:cBhvr>
                                        <p:cTn id="392" dur="1000" fill="hold"/>
                                        <p:tgtEl>
                                          <p:spTgt spid="484"/>
                                        </p:tgtEl>
                                        <p:attrNameLst>
                                          <p:attrName>ppt_x</p:attrName>
                                        </p:attrNameLst>
                                      </p:cBhvr>
                                      <p:tavLst>
                                        <p:tav tm="0">
                                          <p:val>
                                            <p:strVal val="#ppt_x"/>
                                          </p:val>
                                        </p:tav>
                                        <p:tav tm="100000">
                                          <p:val>
                                            <p:strVal val="#ppt_x"/>
                                          </p:val>
                                        </p:tav>
                                      </p:tavLst>
                                    </p:anim>
                                    <p:anim calcmode="lin" valueType="num">
                                      <p:cBhvr>
                                        <p:cTn id="393" dur="1000" fill="hold"/>
                                        <p:tgtEl>
                                          <p:spTgt spid="484"/>
                                        </p:tgtEl>
                                        <p:attrNameLst>
                                          <p:attrName>ppt_y</p:attrName>
                                        </p:attrNameLst>
                                      </p:cBhvr>
                                      <p:tavLst>
                                        <p:tav tm="0">
                                          <p:val>
                                            <p:strVal val="#ppt_y-.1"/>
                                          </p:val>
                                        </p:tav>
                                        <p:tav tm="100000">
                                          <p:val>
                                            <p:strVal val="#ppt_y"/>
                                          </p:val>
                                        </p:tav>
                                      </p:tavLst>
                                    </p:anim>
                                  </p:childTnLst>
                                </p:cTn>
                              </p:par>
                            </p:childTnLst>
                          </p:cTn>
                        </p:par>
                        <p:par>
                          <p:cTn id="394" fill="hold">
                            <p:stCondLst>
                              <p:cond delay="4000"/>
                            </p:stCondLst>
                            <p:childTnLst>
                              <p:par>
                                <p:cTn id="395" presetID="47" presetClass="entr" presetSubtype="0" fill="hold" nodeType="afterEffect">
                                  <p:stCondLst>
                                    <p:cond delay="0"/>
                                  </p:stCondLst>
                                  <p:childTnLst>
                                    <p:set>
                                      <p:cBhvr>
                                        <p:cTn id="396" dur="1" fill="hold">
                                          <p:stCondLst>
                                            <p:cond delay="0"/>
                                          </p:stCondLst>
                                        </p:cTn>
                                        <p:tgtEl>
                                          <p:spTgt spid="495"/>
                                        </p:tgtEl>
                                        <p:attrNameLst>
                                          <p:attrName>style.visibility</p:attrName>
                                        </p:attrNameLst>
                                      </p:cBhvr>
                                      <p:to>
                                        <p:strVal val="visible"/>
                                      </p:to>
                                    </p:set>
                                    <p:animEffect transition="in" filter="fade">
                                      <p:cBhvr>
                                        <p:cTn id="397" dur="1000"/>
                                        <p:tgtEl>
                                          <p:spTgt spid="495"/>
                                        </p:tgtEl>
                                      </p:cBhvr>
                                    </p:animEffect>
                                    <p:anim calcmode="lin" valueType="num">
                                      <p:cBhvr>
                                        <p:cTn id="398" dur="1000" fill="hold"/>
                                        <p:tgtEl>
                                          <p:spTgt spid="495"/>
                                        </p:tgtEl>
                                        <p:attrNameLst>
                                          <p:attrName>ppt_x</p:attrName>
                                        </p:attrNameLst>
                                      </p:cBhvr>
                                      <p:tavLst>
                                        <p:tav tm="0">
                                          <p:val>
                                            <p:strVal val="#ppt_x"/>
                                          </p:val>
                                        </p:tav>
                                        <p:tav tm="100000">
                                          <p:val>
                                            <p:strVal val="#ppt_x"/>
                                          </p:val>
                                        </p:tav>
                                      </p:tavLst>
                                    </p:anim>
                                    <p:anim calcmode="lin" valueType="num">
                                      <p:cBhvr>
                                        <p:cTn id="399" dur="1000" fill="hold"/>
                                        <p:tgtEl>
                                          <p:spTgt spid="495"/>
                                        </p:tgtEl>
                                        <p:attrNameLst>
                                          <p:attrName>ppt_y</p:attrName>
                                        </p:attrNameLst>
                                      </p:cBhvr>
                                      <p:tavLst>
                                        <p:tav tm="0">
                                          <p:val>
                                            <p:strVal val="#ppt_y-.1"/>
                                          </p:val>
                                        </p:tav>
                                        <p:tav tm="100000">
                                          <p:val>
                                            <p:strVal val="#ppt_y"/>
                                          </p:val>
                                        </p:tav>
                                      </p:tavLst>
                                    </p:anim>
                                  </p:childTnLst>
                                </p:cTn>
                              </p:par>
                            </p:childTnLst>
                          </p:cTn>
                        </p:par>
                        <p:par>
                          <p:cTn id="400" fill="hold">
                            <p:stCondLst>
                              <p:cond delay="5000"/>
                            </p:stCondLst>
                            <p:childTnLst>
                              <p:par>
                                <p:cTn id="401" presetID="47" presetClass="entr" presetSubtype="0" fill="hold" nodeType="afterEffect">
                                  <p:stCondLst>
                                    <p:cond delay="0"/>
                                  </p:stCondLst>
                                  <p:childTnLst>
                                    <p:set>
                                      <p:cBhvr>
                                        <p:cTn id="402" dur="1" fill="hold">
                                          <p:stCondLst>
                                            <p:cond delay="0"/>
                                          </p:stCondLst>
                                        </p:cTn>
                                        <p:tgtEl>
                                          <p:spTgt spid="506"/>
                                        </p:tgtEl>
                                        <p:attrNameLst>
                                          <p:attrName>style.visibility</p:attrName>
                                        </p:attrNameLst>
                                      </p:cBhvr>
                                      <p:to>
                                        <p:strVal val="visible"/>
                                      </p:to>
                                    </p:set>
                                    <p:animEffect transition="in" filter="fade">
                                      <p:cBhvr>
                                        <p:cTn id="403" dur="1000"/>
                                        <p:tgtEl>
                                          <p:spTgt spid="506"/>
                                        </p:tgtEl>
                                      </p:cBhvr>
                                    </p:animEffect>
                                    <p:anim calcmode="lin" valueType="num">
                                      <p:cBhvr>
                                        <p:cTn id="404" dur="1000" fill="hold"/>
                                        <p:tgtEl>
                                          <p:spTgt spid="506"/>
                                        </p:tgtEl>
                                        <p:attrNameLst>
                                          <p:attrName>ppt_x</p:attrName>
                                        </p:attrNameLst>
                                      </p:cBhvr>
                                      <p:tavLst>
                                        <p:tav tm="0">
                                          <p:val>
                                            <p:strVal val="#ppt_x"/>
                                          </p:val>
                                        </p:tav>
                                        <p:tav tm="100000">
                                          <p:val>
                                            <p:strVal val="#ppt_x"/>
                                          </p:val>
                                        </p:tav>
                                      </p:tavLst>
                                    </p:anim>
                                    <p:anim calcmode="lin" valueType="num">
                                      <p:cBhvr>
                                        <p:cTn id="405" dur="1000" fill="hold"/>
                                        <p:tgtEl>
                                          <p:spTgt spid="506"/>
                                        </p:tgtEl>
                                        <p:attrNameLst>
                                          <p:attrName>ppt_y</p:attrName>
                                        </p:attrNameLst>
                                      </p:cBhvr>
                                      <p:tavLst>
                                        <p:tav tm="0">
                                          <p:val>
                                            <p:strVal val="#ppt_y-.1"/>
                                          </p:val>
                                        </p:tav>
                                        <p:tav tm="100000">
                                          <p:val>
                                            <p:strVal val="#ppt_y"/>
                                          </p:val>
                                        </p:tav>
                                      </p:tavLst>
                                    </p:anim>
                                  </p:childTnLst>
                                </p:cTn>
                              </p:par>
                            </p:childTnLst>
                          </p:cTn>
                        </p:par>
                        <p:par>
                          <p:cTn id="406" fill="hold">
                            <p:stCondLst>
                              <p:cond delay="6000"/>
                            </p:stCondLst>
                            <p:childTnLst>
                              <p:par>
                                <p:cTn id="407" presetID="47" presetClass="entr" presetSubtype="0" fill="hold" nodeType="afterEffect">
                                  <p:stCondLst>
                                    <p:cond delay="0"/>
                                  </p:stCondLst>
                                  <p:childTnLst>
                                    <p:set>
                                      <p:cBhvr>
                                        <p:cTn id="408" dur="1" fill="hold">
                                          <p:stCondLst>
                                            <p:cond delay="0"/>
                                          </p:stCondLst>
                                        </p:cTn>
                                        <p:tgtEl>
                                          <p:spTgt spid="519"/>
                                        </p:tgtEl>
                                        <p:attrNameLst>
                                          <p:attrName>style.visibility</p:attrName>
                                        </p:attrNameLst>
                                      </p:cBhvr>
                                      <p:to>
                                        <p:strVal val="visible"/>
                                      </p:to>
                                    </p:set>
                                    <p:animEffect transition="in" filter="fade">
                                      <p:cBhvr>
                                        <p:cTn id="409" dur="1000"/>
                                        <p:tgtEl>
                                          <p:spTgt spid="519"/>
                                        </p:tgtEl>
                                      </p:cBhvr>
                                    </p:animEffect>
                                    <p:anim calcmode="lin" valueType="num">
                                      <p:cBhvr>
                                        <p:cTn id="410" dur="1000" fill="hold"/>
                                        <p:tgtEl>
                                          <p:spTgt spid="519"/>
                                        </p:tgtEl>
                                        <p:attrNameLst>
                                          <p:attrName>ppt_x</p:attrName>
                                        </p:attrNameLst>
                                      </p:cBhvr>
                                      <p:tavLst>
                                        <p:tav tm="0">
                                          <p:val>
                                            <p:strVal val="#ppt_x"/>
                                          </p:val>
                                        </p:tav>
                                        <p:tav tm="100000">
                                          <p:val>
                                            <p:strVal val="#ppt_x"/>
                                          </p:val>
                                        </p:tav>
                                      </p:tavLst>
                                    </p:anim>
                                    <p:anim calcmode="lin" valueType="num">
                                      <p:cBhvr>
                                        <p:cTn id="411" dur="1000" fill="hold"/>
                                        <p:tgtEl>
                                          <p:spTgt spid="519"/>
                                        </p:tgtEl>
                                        <p:attrNameLst>
                                          <p:attrName>ppt_y</p:attrName>
                                        </p:attrNameLst>
                                      </p:cBhvr>
                                      <p:tavLst>
                                        <p:tav tm="0">
                                          <p:val>
                                            <p:strVal val="#ppt_y-.1"/>
                                          </p:val>
                                        </p:tav>
                                        <p:tav tm="100000">
                                          <p:val>
                                            <p:strVal val="#ppt_y"/>
                                          </p:val>
                                        </p:tav>
                                      </p:tavLst>
                                    </p:anim>
                                  </p:childTnLst>
                                </p:cTn>
                              </p:par>
                            </p:childTnLst>
                          </p:cTn>
                        </p:par>
                        <p:par>
                          <p:cTn id="412" fill="hold">
                            <p:stCondLst>
                              <p:cond delay="7000"/>
                            </p:stCondLst>
                            <p:childTnLst>
                              <p:par>
                                <p:cTn id="413" presetID="47" presetClass="entr" presetSubtype="0" fill="hold" nodeType="afterEffect">
                                  <p:stCondLst>
                                    <p:cond delay="0"/>
                                  </p:stCondLst>
                                  <p:childTnLst>
                                    <p:set>
                                      <p:cBhvr>
                                        <p:cTn id="414" dur="1" fill="hold">
                                          <p:stCondLst>
                                            <p:cond delay="0"/>
                                          </p:stCondLst>
                                        </p:cTn>
                                        <p:tgtEl>
                                          <p:spTgt spid="530"/>
                                        </p:tgtEl>
                                        <p:attrNameLst>
                                          <p:attrName>style.visibility</p:attrName>
                                        </p:attrNameLst>
                                      </p:cBhvr>
                                      <p:to>
                                        <p:strVal val="visible"/>
                                      </p:to>
                                    </p:set>
                                    <p:animEffect transition="in" filter="fade">
                                      <p:cBhvr>
                                        <p:cTn id="415" dur="1000"/>
                                        <p:tgtEl>
                                          <p:spTgt spid="530"/>
                                        </p:tgtEl>
                                      </p:cBhvr>
                                    </p:animEffect>
                                    <p:anim calcmode="lin" valueType="num">
                                      <p:cBhvr>
                                        <p:cTn id="416" dur="1000" fill="hold"/>
                                        <p:tgtEl>
                                          <p:spTgt spid="530"/>
                                        </p:tgtEl>
                                        <p:attrNameLst>
                                          <p:attrName>ppt_x</p:attrName>
                                        </p:attrNameLst>
                                      </p:cBhvr>
                                      <p:tavLst>
                                        <p:tav tm="0">
                                          <p:val>
                                            <p:strVal val="#ppt_x"/>
                                          </p:val>
                                        </p:tav>
                                        <p:tav tm="100000">
                                          <p:val>
                                            <p:strVal val="#ppt_x"/>
                                          </p:val>
                                        </p:tav>
                                      </p:tavLst>
                                    </p:anim>
                                    <p:anim calcmode="lin" valueType="num">
                                      <p:cBhvr>
                                        <p:cTn id="417" dur="1000" fill="hold"/>
                                        <p:tgtEl>
                                          <p:spTgt spid="530"/>
                                        </p:tgtEl>
                                        <p:attrNameLst>
                                          <p:attrName>ppt_y</p:attrName>
                                        </p:attrNameLst>
                                      </p:cBhvr>
                                      <p:tavLst>
                                        <p:tav tm="0">
                                          <p:val>
                                            <p:strVal val="#ppt_y-.1"/>
                                          </p:val>
                                        </p:tav>
                                        <p:tav tm="100000">
                                          <p:val>
                                            <p:strVal val="#ppt_y"/>
                                          </p:val>
                                        </p:tav>
                                      </p:tavLst>
                                    </p:anim>
                                  </p:childTnLst>
                                </p:cTn>
                              </p:par>
                            </p:childTnLst>
                          </p:cTn>
                        </p:par>
                        <p:par>
                          <p:cTn id="418" fill="hold">
                            <p:stCondLst>
                              <p:cond delay="8000"/>
                            </p:stCondLst>
                            <p:childTnLst>
                              <p:par>
                                <p:cTn id="419" presetID="47" presetClass="entr" presetSubtype="0" fill="hold" nodeType="afterEffect">
                                  <p:stCondLst>
                                    <p:cond delay="0"/>
                                  </p:stCondLst>
                                  <p:childTnLst>
                                    <p:set>
                                      <p:cBhvr>
                                        <p:cTn id="420" dur="1" fill="hold">
                                          <p:stCondLst>
                                            <p:cond delay="0"/>
                                          </p:stCondLst>
                                        </p:cTn>
                                        <p:tgtEl>
                                          <p:spTgt spid="541"/>
                                        </p:tgtEl>
                                        <p:attrNameLst>
                                          <p:attrName>style.visibility</p:attrName>
                                        </p:attrNameLst>
                                      </p:cBhvr>
                                      <p:to>
                                        <p:strVal val="visible"/>
                                      </p:to>
                                    </p:set>
                                    <p:animEffect transition="in" filter="fade">
                                      <p:cBhvr>
                                        <p:cTn id="421" dur="1000"/>
                                        <p:tgtEl>
                                          <p:spTgt spid="541"/>
                                        </p:tgtEl>
                                      </p:cBhvr>
                                    </p:animEffect>
                                    <p:anim calcmode="lin" valueType="num">
                                      <p:cBhvr>
                                        <p:cTn id="422" dur="1000" fill="hold"/>
                                        <p:tgtEl>
                                          <p:spTgt spid="541"/>
                                        </p:tgtEl>
                                        <p:attrNameLst>
                                          <p:attrName>ppt_x</p:attrName>
                                        </p:attrNameLst>
                                      </p:cBhvr>
                                      <p:tavLst>
                                        <p:tav tm="0">
                                          <p:val>
                                            <p:strVal val="#ppt_x"/>
                                          </p:val>
                                        </p:tav>
                                        <p:tav tm="100000">
                                          <p:val>
                                            <p:strVal val="#ppt_x"/>
                                          </p:val>
                                        </p:tav>
                                      </p:tavLst>
                                    </p:anim>
                                    <p:anim calcmode="lin" valueType="num">
                                      <p:cBhvr>
                                        <p:cTn id="423" dur="1000" fill="hold"/>
                                        <p:tgtEl>
                                          <p:spTgt spid="541"/>
                                        </p:tgtEl>
                                        <p:attrNameLst>
                                          <p:attrName>ppt_y</p:attrName>
                                        </p:attrNameLst>
                                      </p:cBhvr>
                                      <p:tavLst>
                                        <p:tav tm="0">
                                          <p:val>
                                            <p:strVal val="#ppt_y-.1"/>
                                          </p:val>
                                        </p:tav>
                                        <p:tav tm="100000">
                                          <p:val>
                                            <p:strVal val="#ppt_y"/>
                                          </p:val>
                                        </p:tav>
                                      </p:tavLst>
                                    </p:anim>
                                  </p:childTnLst>
                                </p:cTn>
                              </p:par>
                            </p:childTnLst>
                          </p:cTn>
                        </p:par>
                        <p:par>
                          <p:cTn id="424" fill="hold">
                            <p:stCondLst>
                              <p:cond delay="9000"/>
                            </p:stCondLst>
                            <p:childTnLst>
                              <p:par>
                                <p:cTn id="425" presetID="47" presetClass="entr" presetSubtype="0" fill="hold" nodeType="afterEffect">
                                  <p:stCondLst>
                                    <p:cond delay="0"/>
                                  </p:stCondLst>
                                  <p:childTnLst>
                                    <p:set>
                                      <p:cBhvr>
                                        <p:cTn id="426" dur="1" fill="hold">
                                          <p:stCondLst>
                                            <p:cond delay="0"/>
                                          </p:stCondLst>
                                        </p:cTn>
                                        <p:tgtEl>
                                          <p:spTgt spid="620"/>
                                        </p:tgtEl>
                                        <p:attrNameLst>
                                          <p:attrName>style.visibility</p:attrName>
                                        </p:attrNameLst>
                                      </p:cBhvr>
                                      <p:to>
                                        <p:strVal val="visible"/>
                                      </p:to>
                                    </p:set>
                                    <p:animEffect transition="in" filter="fade">
                                      <p:cBhvr>
                                        <p:cTn id="427" dur="1000"/>
                                        <p:tgtEl>
                                          <p:spTgt spid="620"/>
                                        </p:tgtEl>
                                      </p:cBhvr>
                                    </p:animEffect>
                                    <p:anim calcmode="lin" valueType="num">
                                      <p:cBhvr>
                                        <p:cTn id="428" dur="1000" fill="hold"/>
                                        <p:tgtEl>
                                          <p:spTgt spid="620"/>
                                        </p:tgtEl>
                                        <p:attrNameLst>
                                          <p:attrName>ppt_x</p:attrName>
                                        </p:attrNameLst>
                                      </p:cBhvr>
                                      <p:tavLst>
                                        <p:tav tm="0">
                                          <p:val>
                                            <p:strVal val="#ppt_x"/>
                                          </p:val>
                                        </p:tav>
                                        <p:tav tm="100000">
                                          <p:val>
                                            <p:strVal val="#ppt_x"/>
                                          </p:val>
                                        </p:tav>
                                      </p:tavLst>
                                    </p:anim>
                                    <p:anim calcmode="lin" valueType="num">
                                      <p:cBhvr>
                                        <p:cTn id="429" dur="1000" fill="hold"/>
                                        <p:tgtEl>
                                          <p:spTgt spid="620"/>
                                        </p:tgtEl>
                                        <p:attrNameLst>
                                          <p:attrName>ppt_y</p:attrName>
                                        </p:attrNameLst>
                                      </p:cBhvr>
                                      <p:tavLst>
                                        <p:tav tm="0">
                                          <p:val>
                                            <p:strVal val="#ppt_y-.1"/>
                                          </p:val>
                                        </p:tav>
                                        <p:tav tm="100000">
                                          <p:val>
                                            <p:strVal val="#ppt_y"/>
                                          </p:val>
                                        </p:tav>
                                      </p:tavLst>
                                    </p:anim>
                                  </p:childTnLst>
                                </p:cTn>
                              </p:par>
                            </p:childTnLst>
                          </p:cTn>
                        </p:par>
                      </p:childTnLst>
                    </p:cTn>
                  </p:par>
                  <p:par>
                    <p:cTn id="430" fill="hold">
                      <p:stCondLst>
                        <p:cond delay="indefinite"/>
                      </p:stCondLst>
                      <p:childTnLst>
                        <p:par>
                          <p:cTn id="431" fill="hold">
                            <p:stCondLst>
                              <p:cond delay="0"/>
                            </p:stCondLst>
                            <p:childTnLst>
                              <p:par>
                                <p:cTn id="432" presetID="4" presetClass="entr" presetSubtype="16" fill="hold" grpId="0" nodeType="clickEffect">
                                  <p:stCondLst>
                                    <p:cond delay="0"/>
                                  </p:stCondLst>
                                  <p:childTnLst>
                                    <p:set>
                                      <p:cBhvr>
                                        <p:cTn id="433" dur="1" fill="hold">
                                          <p:stCondLst>
                                            <p:cond delay="0"/>
                                          </p:stCondLst>
                                        </p:cTn>
                                        <p:tgtEl>
                                          <p:spTgt spid="517"/>
                                        </p:tgtEl>
                                        <p:attrNameLst>
                                          <p:attrName>style.visibility</p:attrName>
                                        </p:attrNameLst>
                                      </p:cBhvr>
                                      <p:to>
                                        <p:strVal val="visible"/>
                                      </p:to>
                                    </p:set>
                                    <p:animEffect transition="in" filter="box(in)">
                                      <p:cBhvr>
                                        <p:cTn id="434" dur="1000"/>
                                        <p:tgtEl>
                                          <p:spTgt spid="517"/>
                                        </p:tgtEl>
                                      </p:cBhvr>
                                    </p:animEffect>
                                  </p:childTnLst>
                                </p:cTn>
                              </p:par>
                            </p:childTnLst>
                          </p:cTn>
                        </p:par>
                      </p:childTnLst>
                    </p:cTn>
                  </p:par>
                  <p:par>
                    <p:cTn id="435" fill="hold">
                      <p:stCondLst>
                        <p:cond delay="indefinite"/>
                      </p:stCondLst>
                      <p:childTnLst>
                        <p:par>
                          <p:cTn id="436" fill="hold">
                            <p:stCondLst>
                              <p:cond delay="0"/>
                            </p:stCondLst>
                            <p:childTnLst>
                              <p:par>
                                <p:cTn id="437" presetID="4" presetClass="entr" presetSubtype="16" fill="hold" grpId="0" nodeType="clickEffect">
                                  <p:stCondLst>
                                    <p:cond delay="0"/>
                                  </p:stCondLst>
                                  <p:childTnLst>
                                    <p:set>
                                      <p:cBhvr>
                                        <p:cTn id="438" dur="1" fill="hold">
                                          <p:stCondLst>
                                            <p:cond delay="0"/>
                                          </p:stCondLst>
                                        </p:cTn>
                                        <p:tgtEl>
                                          <p:spTgt spid="518"/>
                                        </p:tgtEl>
                                        <p:attrNameLst>
                                          <p:attrName>style.visibility</p:attrName>
                                        </p:attrNameLst>
                                      </p:cBhvr>
                                      <p:to>
                                        <p:strVal val="visible"/>
                                      </p:to>
                                    </p:set>
                                    <p:animEffect transition="in" filter="box(in)">
                                      <p:cBhvr>
                                        <p:cTn id="439" dur="1000"/>
                                        <p:tgtEl>
                                          <p:spTgt spid="518"/>
                                        </p:tgtEl>
                                      </p:cBhvr>
                                    </p:animEffect>
                                  </p:childTnLst>
                                </p:cTn>
                              </p:par>
                            </p:childTnLst>
                          </p:cTn>
                        </p:par>
                      </p:childTnLst>
                    </p:cTn>
                  </p:par>
                  <p:par>
                    <p:cTn id="440" fill="hold">
                      <p:stCondLst>
                        <p:cond delay="indefinite"/>
                      </p:stCondLst>
                      <p:childTnLst>
                        <p:par>
                          <p:cTn id="441" fill="hold">
                            <p:stCondLst>
                              <p:cond delay="0"/>
                            </p:stCondLst>
                            <p:childTnLst>
                              <p:par>
                                <p:cTn id="442" presetID="27" presetClass="entr" presetSubtype="0" fill="hold" grpId="0" nodeType="clickEffect">
                                  <p:stCondLst>
                                    <p:cond delay="0"/>
                                  </p:stCondLst>
                                  <p:iterate type="lt">
                                    <p:tmPct val="50000"/>
                                  </p:iterate>
                                  <p:childTnLst>
                                    <p:set>
                                      <p:cBhvr>
                                        <p:cTn id="443" dur="1" fill="hold">
                                          <p:stCondLst>
                                            <p:cond delay="0"/>
                                          </p:stCondLst>
                                        </p:cTn>
                                        <p:tgtEl>
                                          <p:spTgt spid="6"/>
                                        </p:tgtEl>
                                        <p:attrNameLst>
                                          <p:attrName>style.visibility</p:attrName>
                                        </p:attrNameLst>
                                      </p:cBhvr>
                                      <p:to>
                                        <p:strVal val="visible"/>
                                      </p:to>
                                    </p:set>
                                    <p:anim calcmode="discrete" valueType="clr">
                                      <p:cBhvr override="childStyle">
                                        <p:cTn id="444"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445" dur="80"/>
                                        <p:tgtEl>
                                          <p:spTgt spid="6"/>
                                        </p:tgtEl>
                                        <p:attrNameLst>
                                          <p:attrName>fillcolor</p:attrName>
                                        </p:attrNameLst>
                                      </p:cBhvr>
                                      <p:tavLst>
                                        <p:tav tm="0">
                                          <p:val>
                                            <p:clrVal>
                                              <a:schemeClr val="accent2"/>
                                            </p:clrVal>
                                          </p:val>
                                        </p:tav>
                                        <p:tav tm="50000">
                                          <p:val>
                                            <p:clrVal>
                                              <a:schemeClr val="hlink"/>
                                            </p:clrVal>
                                          </p:val>
                                        </p:tav>
                                      </p:tavLst>
                                    </p:anim>
                                    <p:set>
                                      <p:cBhvr>
                                        <p:cTn id="446" dur="8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72" grpId="0"/>
      <p:bldP spid="173" grpId="0"/>
      <p:bldP spid="174" grpId="0"/>
      <p:bldP spid="175" grpId="0"/>
      <p:bldP spid="176" grpId="0"/>
      <p:bldP spid="177" grpId="0"/>
      <p:bldP spid="178" grpId="0"/>
      <p:bldP spid="179" grpId="0"/>
      <p:bldP spid="180" grpId="0"/>
      <p:bldP spid="247" grpId="0"/>
      <p:bldP spid="248" grpId="0"/>
      <p:bldP spid="326" grpId="0"/>
      <p:bldP spid="327" grpId="0"/>
      <p:bldP spid="416" grpId="0"/>
      <p:bldP spid="517" grpId="0"/>
      <p:bldP spid="518" grpId="0"/>
      <p:bldP spid="618" grpId="0"/>
      <p:bldP spid="6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353" y="365125"/>
            <a:ext cx="10515600" cy="1325563"/>
          </a:xfrm>
        </p:spPr>
        <p:txBody>
          <a:bodyPr/>
          <a:lstStyle/>
          <a:p>
            <a:endParaRPr lang="en-US"/>
          </a:p>
        </p:txBody>
      </p:sp>
      <p:sp>
        <p:nvSpPr>
          <p:cNvPr id="3" name="Content Placeholder 2"/>
          <p:cNvSpPr>
            <a:spLocks noGrp="1"/>
          </p:cNvSpPr>
          <p:nvPr>
            <p:ph idx="1"/>
          </p:nvPr>
        </p:nvSpPr>
        <p:spPr>
          <a:xfrm>
            <a:off x="928353" y="1825625"/>
            <a:ext cx="10515600" cy="4351338"/>
          </a:xfrm>
        </p:spPr>
        <p:txBody>
          <a:bodyPr/>
          <a:lstStyle/>
          <a:p>
            <a:endParaRPr lang="en-US"/>
          </a:p>
        </p:txBody>
      </p:sp>
      <p:pic>
        <p:nvPicPr>
          <p:cNvPr id="4" name="Picture 3"/>
          <p:cNvPicPr>
            <a:picLocks noChangeAspect="1"/>
          </p:cNvPicPr>
          <p:nvPr/>
        </p:nvPicPr>
        <p:blipFill>
          <a:blip r:embed="rId2"/>
          <a:stretch>
            <a:fillRect/>
          </a:stretch>
        </p:blipFill>
        <p:spPr>
          <a:xfrm>
            <a:off x="90153" y="19843"/>
            <a:ext cx="12192000" cy="6818313"/>
          </a:xfrm>
          <a:prstGeom prst="rect">
            <a:avLst/>
          </a:prstGeom>
        </p:spPr>
      </p:pic>
      <p:sp>
        <p:nvSpPr>
          <p:cNvPr id="5" name="Text Box 16"/>
          <p:cNvSpPr txBox="1">
            <a:spLocks noChangeArrowheads="1"/>
          </p:cNvSpPr>
          <p:nvPr/>
        </p:nvSpPr>
        <p:spPr bwMode="auto">
          <a:xfrm>
            <a:off x="829617" y="5562600"/>
            <a:ext cx="8610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b="1">
                <a:solidFill>
                  <a:srgbClr val="0000FF"/>
                </a:solidFill>
                <a:latin typeface="VNI-Times" pitchFamily="2" charset="0"/>
              </a:rPr>
              <a:t>- </a:t>
            </a:r>
            <a:r>
              <a:rPr lang="en-US" altLang="en-US" sz="2800" b="1">
                <a:solidFill>
                  <a:srgbClr val="0000FF"/>
                </a:solidFill>
                <a:cs typeface="Times New Roman" panose="02020603050405020304" pitchFamily="18" charset="0"/>
              </a:rPr>
              <a:t>Các số 100, 200, 300, 400,… 900 là các số tròn trăm</a:t>
            </a:r>
          </a:p>
        </p:txBody>
      </p:sp>
      <p:sp>
        <p:nvSpPr>
          <p:cNvPr id="6" name="Text Box 527"/>
          <p:cNvSpPr txBox="1">
            <a:spLocks noChangeArrowheads="1"/>
          </p:cNvSpPr>
          <p:nvPr/>
        </p:nvSpPr>
        <p:spPr bwMode="auto">
          <a:xfrm>
            <a:off x="829617" y="2651125"/>
            <a:ext cx="1143000"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200" b="1">
                <a:solidFill>
                  <a:srgbClr val="000000"/>
                </a:solidFill>
                <a:cs typeface="Times New Roman" panose="02020603050405020304" pitchFamily="18" charset="0"/>
              </a:rPr>
              <a:t>1 trăm</a:t>
            </a:r>
          </a:p>
        </p:txBody>
      </p:sp>
      <p:sp>
        <p:nvSpPr>
          <p:cNvPr id="7" name="Text Box 528"/>
          <p:cNvSpPr txBox="1">
            <a:spLocks noChangeArrowheads="1"/>
          </p:cNvSpPr>
          <p:nvPr/>
        </p:nvSpPr>
        <p:spPr bwMode="auto">
          <a:xfrm>
            <a:off x="829617" y="29718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100</a:t>
            </a:r>
          </a:p>
        </p:txBody>
      </p:sp>
      <p:sp>
        <p:nvSpPr>
          <p:cNvPr id="8" name="Text Box 756"/>
          <p:cNvSpPr txBox="1">
            <a:spLocks noChangeArrowheads="1"/>
          </p:cNvSpPr>
          <p:nvPr/>
        </p:nvSpPr>
        <p:spPr bwMode="auto">
          <a:xfrm>
            <a:off x="2353617" y="2955925"/>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2</a:t>
            </a:r>
          </a:p>
        </p:txBody>
      </p:sp>
      <p:grpSp>
        <p:nvGrpSpPr>
          <p:cNvPr id="9" name="Group 1534"/>
          <p:cNvGrpSpPr>
            <a:grpSpLocks/>
          </p:cNvGrpSpPr>
          <p:nvPr/>
        </p:nvGrpSpPr>
        <p:grpSpPr bwMode="auto">
          <a:xfrm>
            <a:off x="905817" y="1828800"/>
            <a:ext cx="838200" cy="838200"/>
            <a:chOff x="4464" y="2352"/>
            <a:chExt cx="960" cy="960"/>
          </a:xfrm>
        </p:grpSpPr>
        <p:grpSp>
          <p:nvGrpSpPr>
            <p:cNvPr id="10" name="Group 1424"/>
            <p:cNvGrpSpPr>
              <a:grpSpLocks/>
            </p:cNvGrpSpPr>
            <p:nvPr/>
          </p:nvGrpSpPr>
          <p:grpSpPr bwMode="auto">
            <a:xfrm>
              <a:off x="4464" y="2352"/>
              <a:ext cx="96" cy="960"/>
              <a:chOff x="912" y="1104"/>
              <a:chExt cx="96" cy="960"/>
            </a:xfrm>
          </p:grpSpPr>
          <p:sp>
            <p:nvSpPr>
              <p:cNvPr id="110" name="Rectangle 142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 name="Rectangle 142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2" name="Rectangle 142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3" name="Rectangle 142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4" name="Rectangle 142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5" name="Rectangle 143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6" name="Rectangle 143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7" name="Rectangle 143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8" name="Rectangle 143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9" name="Rectangle 143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1" name="Group 1435"/>
            <p:cNvGrpSpPr>
              <a:grpSpLocks/>
            </p:cNvGrpSpPr>
            <p:nvPr/>
          </p:nvGrpSpPr>
          <p:grpSpPr bwMode="auto">
            <a:xfrm>
              <a:off x="4560" y="2352"/>
              <a:ext cx="96" cy="960"/>
              <a:chOff x="912" y="1104"/>
              <a:chExt cx="96" cy="960"/>
            </a:xfrm>
          </p:grpSpPr>
          <p:sp>
            <p:nvSpPr>
              <p:cNvPr id="100" name="Rectangle 143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 name="Rectangle 143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2" name="Rectangle 143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 name="Rectangle 143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 name="Rectangle 144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 name="Rectangle 144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 name="Rectangle 144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 name="Rectangle 144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 name="Rectangle 144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 name="Rectangle 144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 name="Group 1446"/>
            <p:cNvGrpSpPr>
              <a:grpSpLocks/>
            </p:cNvGrpSpPr>
            <p:nvPr/>
          </p:nvGrpSpPr>
          <p:grpSpPr bwMode="auto">
            <a:xfrm>
              <a:off x="4656" y="2352"/>
              <a:ext cx="96" cy="960"/>
              <a:chOff x="912" y="1104"/>
              <a:chExt cx="96" cy="960"/>
            </a:xfrm>
          </p:grpSpPr>
          <p:sp>
            <p:nvSpPr>
              <p:cNvPr id="90" name="Rectangle 144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1" name="Rectangle 144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 name="Rectangle 144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 name="Rectangle 145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 name="Rectangle 145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 name="Rectangle 145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 name="Rectangle 145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 name="Rectangle 145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 name="Rectangle 145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 name="Rectangle 145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 name="Group 1457"/>
            <p:cNvGrpSpPr>
              <a:grpSpLocks/>
            </p:cNvGrpSpPr>
            <p:nvPr/>
          </p:nvGrpSpPr>
          <p:grpSpPr bwMode="auto">
            <a:xfrm>
              <a:off x="4752" y="2352"/>
              <a:ext cx="96" cy="960"/>
              <a:chOff x="912" y="1104"/>
              <a:chExt cx="96" cy="960"/>
            </a:xfrm>
          </p:grpSpPr>
          <p:sp>
            <p:nvSpPr>
              <p:cNvPr id="80" name="Rectangle 145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 name="Rectangle 145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 name="Rectangle 146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 name="Rectangle 146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 name="Rectangle 146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 name="Rectangle 146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 name="Rectangle 146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 name="Rectangle 146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 name="Rectangle 146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 name="Rectangle 146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4" name="Group 1468"/>
            <p:cNvGrpSpPr>
              <a:grpSpLocks/>
            </p:cNvGrpSpPr>
            <p:nvPr/>
          </p:nvGrpSpPr>
          <p:grpSpPr bwMode="auto">
            <a:xfrm>
              <a:off x="4848" y="2352"/>
              <a:ext cx="96" cy="960"/>
              <a:chOff x="912" y="1104"/>
              <a:chExt cx="96" cy="960"/>
            </a:xfrm>
          </p:grpSpPr>
          <p:sp>
            <p:nvSpPr>
              <p:cNvPr id="70" name="Rectangle 146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 name="Rectangle 147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 name="Rectangle 147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 name="Rectangle 147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 name="Rectangle 147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 name="Rectangle 147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 name="Rectangle 147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 name="Rectangle 147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 name="Rectangle 147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 name="Rectangle 147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5" name="Group 1479"/>
            <p:cNvGrpSpPr>
              <a:grpSpLocks/>
            </p:cNvGrpSpPr>
            <p:nvPr/>
          </p:nvGrpSpPr>
          <p:grpSpPr bwMode="auto">
            <a:xfrm>
              <a:off x="4944" y="2352"/>
              <a:ext cx="96" cy="960"/>
              <a:chOff x="912" y="1104"/>
              <a:chExt cx="96" cy="960"/>
            </a:xfrm>
          </p:grpSpPr>
          <p:sp>
            <p:nvSpPr>
              <p:cNvPr id="60" name="Rectangle 148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 name="Rectangle 148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 name="Rectangle 148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 name="Rectangle 148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 name="Rectangle 148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 name="Rectangle 148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 name="Rectangle 148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7" name="Rectangle 148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8" name="Rectangle 148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 name="Rectangle 148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6" name="Group 1490"/>
            <p:cNvGrpSpPr>
              <a:grpSpLocks/>
            </p:cNvGrpSpPr>
            <p:nvPr/>
          </p:nvGrpSpPr>
          <p:grpSpPr bwMode="auto">
            <a:xfrm>
              <a:off x="5040" y="2352"/>
              <a:ext cx="96" cy="960"/>
              <a:chOff x="912" y="1104"/>
              <a:chExt cx="96" cy="960"/>
            </a:xfrm>
          </p:grpSpPr>
          <p:sp>
            <p:nvSpPr>
              <p:cNvPr id="50" name="Rectangle 149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 name="Rectangle 149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 name="Rectangle 149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 name="Rectangle 149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 name="Rectangle 149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 name="Rectangle 149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 name="Rectangle 149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 name="Rectangle 149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 name="Rectangle 149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 name="Rectangle 150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7" name="Group 1501"/>
            <p:cNvGrpSpPr>
              <a:grpSpLocks/>
            </p:cNvGrpSpPr>
            <p:nvPr/>
          </p:nvGrpSpPr>
          <p:grpSpPr bwMode="auto">
            <a:xfrm>
              <a:off x="5136" y="2352"/>
              <a:ext cx="96" cy="960"/>
              <a:chOff x="912" y="1104"/>
              <a:chExt cx="96" cy="960"/>
            </a:xfrm>
          </p:grpSpPr>
          <p:sp>
            <p:nvSpPr>
              <p:cNvPr id="40" name="Rectangle 150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 name="Rectangle 150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 name="Rectangle 150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 name="Rectangle 150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 name="Rectangle 150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 name="Rectangle 150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 name="Rectangle 150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 name="Rectangle 150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 name="Rectangle 151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 name="Rectangle 151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 name="Group 1512"/>
            <p:cNvGrpSpPr>
              <a:grpSpLocks/>
            </p:cNvGrpSpPr>
            <p:nvPr/>
          </p:nvGrpSpPr>
          <p:grpSpPr bwMode="auto">
            <a:xfrm>
              <a:off x="5232" y="2352"/>
              <a:ext cx="96" cy="960"/>
              <a:chOff x="912" y="1104"/>
              <a:chExt cx="96" cy="960"/>
            </a:xfrm>
          </p:grpSpPr>
          <p:sp>
            <p:nvSpPr>
              <p:cNvPr id="30" name="Rectangle 151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 name="Rectangle 151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 name="Rectangle 151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 name="Rectangle 151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 name="Rectangle 151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 name="Rectangle 151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 name="Rectangle 151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 name="Rectangle 152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 name="Rectangle 152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 name="Rectangle 152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9" name="Group 1523"/>
            <p:cNvGrpSpPr>
              <a:grpSpLocks/>
            </p:cNvGrpSpPr>
            <p:nvPr/>
          </p:nvGrpSpPr>
          <p:grpSpPr bwMode="auto">
            <a:xfrm>
              <a:off x="5328" y="2352"/>
              <a:ext cx="96" cy="960"/>
              <a:chOff x="912" y="1104"/>
              <a:chExt cx="96" cy="960"/>
            </a:xfrm>
          </p:grpSpPr>
          <p:sp>
            <p:nvSpPr>
              <p:cNvPr id="20" name="Rectangle 152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 name="Rectangle 152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 name="Rectangle 152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 name="Rectangle 152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 name="Rectangle 152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 name="Rectangle 152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 name="Rectangle 153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 name="Rectangle 153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 name="Rectangle 153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 name="Rectangle 153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120" name="Text Box 1757"/>
          <p:cNvSpPr txBox="1">
            <a:spLocks noChangeArrowheads="1"/>
          </p:cNvSpPr>
          <p:nvPr/>
        </p:nvSpPr>
        <p:spPr bwMode="auto">
          <a:xfrm>
            <a:off x="2506017" y="2955925"/>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sp>
        <p:nvSpPr>
          <p:cNvPr id="121" name="Text Box 1758"/>
          <p:cNvSpPr txBox="1">
            <a:spLocks noChangeArrowheads="1"/>
          </p:cNvSpPr>
          <p:nvPr/>
        </p:nvSpPr>
        <p:spPr bwMode="auto">
          <a:xfrm>
            <a:off x="2658417" y="2955925"/>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grpSp>
        <p:nvGrpSpPr>
          <p:cNvPr id="122" name="Group 2996"/>
          <p:cNvGrpSpPr>
            <a:grpSpLocks/>
          </p:cNvGrpSpPr>
          <p:nvPr/>
        </p:nvGrpSpPr>
        <p:grpSpPr bwMode="auto">
          <a:xfrm>
            <a:off x="2201217" y="1828800"/>
            <a:ext cx="838200" cy="838200"/>
            <a:chOff x="4464" y="2352"/>
            <a:chExt cx="960" cy="960"/>
          </a:xfrm>
        </p:grpSpPr>
        <p:grpSp>
          <p:nvGrpSpPr>
            <p:cNvPr id="123" name="Group 2997"/>
            <p:cNvGrpSpPr>
              <a:grpSpLocks/>
            </p:cNvGrpSpPr>
            <p:nvPr/>
          </p:nvGrpSpPr>
          <p:grpSpPr bwMode="auto">
            <a:xfrm>
              <a:off x="4464" y="2352"/>
              <a:ext cx="96" cy="960"/>
              <a:chOff x="912" y="1104"/>
              <a:chExt cx="96" cy="960"/>
            </a:xfrm>
          </p:grpSpPr>
          <p:sp>
            <p:nvSpPr>
              <p:cNvPr id="223" name="Rectangle 299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4" name="Rectangle 299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5" name="Rectangle 300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6" name="Rectangle 300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7" name="Rectangle 300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8" name="Rectangle 300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9" name="Rectangle 300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0" name="Rectangle 300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1" name="Rectangle 300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2" name="Rectangle 300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4" name="Group 3008"/>
            <p:cNvGrpSpPr>
              <a:grpSpLocks/>
            </p:cNvGrpSpPr>
            <p:nvPr/>
          </p:nvGrpSpPr>
          <p:grpSpPr bwMode="auto">
            <a:xfrm>
              <a:off x="4560" y="2352"/>
              <a:ext cx="96" cy="960"/>
              <a:chOff x="912" y="1104"/>
              <a:chExt cx="96" cy="960"/>
            </a:xfrm>
          </p:grpSpPr>
          <p:sp>
            <p:nvSpPr>
              <p:cNvPr id="213" name="Rectangle 300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4" name="Rectangle 301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5" name="Rectangle 301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6" name="Rectangle 301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7" name="Rectangle 301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8" name="Rectangle 301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9" name="Rectangle 301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0" name="Rectangle 301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1" name="Rectangle 301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2" name="Rectangle 301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5" name="Group 3019"/>
            <p:cNvGrpSpPr>
              <a:grpSpLocks/>
            </p:cNvGrpSpPr>
            <p:nvPr/>
          </p:nvGrpSpPr>
          <p:grpSpPr bwMode="auto">
            <a:xfrm>
              <a:off x="4656" y="2352"/>
              <a:ext cx="96" cy="960"/>
              <a:chOff x="912" y="1104"/>
              <a:chExt cx="96" cy="960"/>
            </a:xfrm>
          </p:grpSpPr>
          <p:sp>
            <p:nvSpPr>
              <p:cNvPr id="203" name="Rectangle 302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4" name="Rectangle 302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5" name="Rectangle 302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6" name="Rectangle 302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7" name="Rectangle 302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8" name="Rectangle 302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9" name="Rectangle 302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0" name="Rectangle 302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1" name="Rectangle 302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2" name="Rectangle 302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6" name="Group 3030"/>
            <p:cNvGrpSpPr>
              <a:grpSpLocks/>
            </p:cNvGrpSpPr>
            <p:nvPr/>
          </p:nvGrpSpPr>
          <p:grpSpPr bwMode="auto">
            <a:xfrm>
              <a:off x="4752" y="2352"/>
              <a:ext cx="96" cy="960"/>
              <a:chOff x="912" y="1104"/>
              <a:chExt cx="96" cy="960"/>
            </a:xfrm>
          </p:grpSpPr>
          <p:sp>
            <p:nvSpPr>
              <p:cNvPr id="193" name="Rectangle 303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4" name="Rectangle 303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5" name="Rectangle 303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6" name="Rectangle 303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7" name="Rectangle 303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8" name="Rectangle 303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9" name="Rectangle 303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0" name="Rectangle 303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1" name="Rectangle 303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2" name="Rectangle 304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7" name="Group 3041"/>
            <p:cNvGrpSpPr>
              <a:grpSpLocks/>
            </p:cNvGrpSpPr>
            <p:nvPr/>
          </p:nvGrpSpPr>
          <p:grpSpPr bwMode="auto">
            <a:xfrm>
              <a:off x="4848" y="2352"/>
              <a:ext cx="96" cy="960"/>
              <a:chOff x="912" y="1104"/>
              <a:chExt cx="96" cy="960"/>
            </a:xfrm>
          </p:grpSpPr>
          <p:sp>
            <p:nvSpPr>
              <p:cNvPr id="183" name="Rectangle 304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4" name="Rectangle 304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5" name="Rectangle 304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6" name="Rectangle 304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7" name="Rectangle 304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8" name="Rectangle 304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9" name="Rectangle 304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0" name="Rectangle 304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1" name="Rectangle 305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2" name="Rectangle 305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8" name="Group 3052"/>
            <p:cNvGrpSpPr>
              <a:grpSpLocks/>
            </p:cNvGrpSpPr>
            <p:nvPr/>
          </p:nvGrpSpPr>
          <p:grpSpPr bwMode="auto">
            <a:xfrm>
              <a:off x="4944" y="2352"/>
              <a:ext cx="96" cy="960"/>
              <a:chOff x="912" y="1104"/>
              <a:chExt cx="96" cy="960"/>
            </a:xfrm>
          </p:grpSpPr>
          <p:sp>
            <p:nvSpPr>
              <p:cNvPr id="173" name="Rectangle 305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4" name="Rectangle 305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5" name="Rectangle 305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6" name="Rectangle 305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7" name="Rectangle 305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8" name="Rectangle 305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9" name="Rectangle 305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0" name="Rectangle 306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1" name="Rectangle 306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2" name="Rectangle 306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9" name="Group 3063"/>
            <p:cNvGrpSpPr>
              <a:grpSpLocks/>
            </p:cNvGrpSpPr>
            <p:nvPr/>
          </p:nvGrpSpPr>
          <p:grpSpPr bwMode="auto">
            <a:xfrm>
              <a:off x="5040" y="2352"/>
              <a:ext cx="96" cy="960"/>
              <a:chOff x="912" y="1104"/>
              <a:chExt cx="96" cy="960"/>
            </a:xfrm>
          </p:grpSpPr>
          <p:sp>
            <p:nvSpPr>
              <p:cNvPr id="163" name="Rectangle 306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4" name="Rectangle 306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5" name="Rectangle 306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6" name="Rectangle 306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7" name="Rectangle 306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8" name="Rectangle 306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9" name="Rectangle 307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0" name="Rectangle 307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1" name="Rectangle 307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2" name="Rectangle 307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0" name="Group 3074"/>
            <p:cNvGrpSpPr>
              <a:grpSpLocks/>
            </p:cNvGrpSpPr>
            <p:nvPr/>
          </p:nvGrpSpPr>
          <p:grpSpPr bwMode="auto">
            <a:xfrm>
              <a:off x="5136" y="2352"/>
              <a:ext cx="96" cy="960"/>
              <a:chOff x="912" y="1104"/>
              <a:chExt cx="96" cy="960"/>
            </a:xfrm>
          </p:grpSpPr>
          <p:sp>
            <p:nvSpPr>
              <p:cNvPr id="153" name="Rectangle 307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4" name="Rectangle 307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5" name="Rectangle 307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6" name="Rectangle 307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7" name="Rectangle 307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8" name="Rectangle 308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9" name="Rectangle 308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0" name="Rectangle 308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1" name="Rectangle 308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2" name="Rectangle 308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1" name="Group 3085"/>
            <p:cNvGrpSpPr>
              <a:grpSpLocks/>
            </p:cNvGrpSpPr>
            <p:nvPr/>
          </p:nvGrpSpPr>
          <p:grpSpPr bwMode="auto">
            <a:xfrm>
              <a:off x="5232" y="2352"/>
              <a:ext cx="96" cy="960"/>
              <a:chOff x="912" y="1104"/>
              <a:chExt cx="96" cy="960"/>
            </a:xfrm>
          </p:grpSpPr>
          <p:sp>
            <p:nvSpPr>
              <p:cNvPr id="143" name="Rectangle 308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4" name="Rectangle 308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5" name="Rectangle 308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6" name="Rectangle 308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7" name="Rectangle 309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8" name="Rectangle 309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9" name="Rectangle 309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0" name="Rectangle 309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1" name="Rectangle 309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2" name="Rectangle 309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2" name="Group 3096"/>
            <p:cNvGrpSpPr>
              <a:grpSpLocks/>
            </p:cNvGrpSpPr>
            <p:nvPr/>
          </p:nvGrpSpPr>
          <p:grpSpPr bwMode="auto">
            <a:xfrm>
              <a:off x="5328" y="2352"/>
              <a:ext cx="96" cy="960"/>
              <a:chOff x="912" y="1104"/>
              <a:chExt cx="96" cy="960"/>
            </a:xfrm>
          </p:grpSpPr>
          <p:sp>
            <p:nvSpPr>
              <p:cNvPr id="133" name="Rectangle 309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4" name="Rectangle 309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5" name="Rectangle 309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6" name="Rectangle 310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7" name="Rectangle 310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8" name="Rectangle 310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9" name="Rectangle 310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0" name="Rectangle 310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1" name="Rectangle 310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2" name="Rectangle 310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233" name="Text Box 3107"/>
          <p:cNvSpPr txBox="1">
            <a:spLocks noChangeArrowheads="1"/>
          </p:cNvSpPr>
          <p:nvPr/>
        </p:nvSpPr>
        <p:spPr bwMode="auto">
          <a:xfrm>
            <a:off x="2201217" y="2651125"/>
            <a:ext cx="1143000"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200" b="1">
                <a:solidFill>
                  <a:srgbClr val="000000"/>
                </a:solidFill>
                <a:cs typeface="Times New Roman" panose="02020603050405020304" pitchFamily="18" charset="0"/>
              </a:rPr>
              <a:t>2 trăm</a:t>
            </a:r>
          </a:p>
        </p:txBody>
      </p:sp>
      <p:grpSp>
        <p:nvGrpSpPr>
          <p:cNvPr id="234" name="Group 3108"/>
          <p:cNvGrpSpPr>
            <a:grpSpLocks/>
          </p:cNvGrpSpPr>
          <p:nvPr/>
        </p:nvGrpSpPr>
        <p:grpSpPr bwMode="auto">
          <a:xfrm rot="681148">
            <a:off x="2353617" y="1752600"/>
            <a:ext cx="838200" cy="838200"/>
            <a:chOff x="4464" y="2352"/>
            <a:chExt cx="960" cy="960"/>
          </a:xfrm>
        </p:grpSpPr>
        <p:grpSp>
          <p:nvGrpSpPr>
            <p:cNvPr id="235" name="Group 3109"/>
            <p:cNvGrpSpPr>
              <a:grpSpLocks/>
            </p:cNvGrpSpPr>
            <p:nvPr/>
          </p:nvGrpSpPr>
          <p:grpSpPr bwMode="auto">
            <a:xfrm>
              <a:off x="4464" y="2352"/>
              <a:ext cx="96" cy="960"/>
              <a:chOff x="912" y="1104"/>
              <a:chExt cx="96" cy="960"/>
            </a:xfrm>
          </p:grpSpPr>
          <p:sp>
            <p:nvSpPr>
              <p:cNvPr id="335" name="Rectangle 311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6" name="Rectangle 311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7" name="Rectangle 311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8" name="Rectangle 311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9" name="Rectangle 311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0" name="Rectangle 311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1" name="Rectangle 311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2" name="Rectangle 311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3" name="Rectangle 311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4" name="Rectangle 311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6" name="Group 3120"/>
            <p:cNvGrpSpPr>
              <a:grpSpLocks/>
            </p:cNvGrpSpPr>
            <p:nvPr/>
          </p:nvGrpSpPr>
          <p:grpSpPr bwMode="auto">
            <a:xfrm>
              <a:off x="4560" y="2352"/>
              <a:ext cx="96" cy="960"/>
              <a:chOff x="912" y="1104"/>
              <a:chExt cx="96" cy="960"/>
            </a:xfrm>
          </p:grpSpPr>
          <p:sp>
            <p:nvSpPr>
              <p:cNvPr id="325" name="Rectangle 312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6" name="Rectangle 312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7" name="Rectangle 312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8" name="Rectangle 312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9" name="Rectangle 312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0" name="Rectangle 312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1" name="Rectangle 312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2" name="Rectangle 312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3" name="Rectangle 312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4" name="Rectangle 313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7" name="Group 3131"/>
            <p:cNvGrpSpPr>
              <a:grpSpLocks/>
            </p:cNvGrpSpPr>
            <p:nvPr/>
          </p:nvGrpSpPr>
          <p:grpSpPr bwMode="auto">
            <a:xfrm>
              <a:off x="4656" y="2352"/>
              <a:ext cx="96" cy="960"/>
              <a:chOff x="912" y="1104"/>
              <a:chExt cx="96" cy="960"/>
            </a:xfrm>
          </p:grpSpPr>
          <p:sp>
            <p:nvSpPr>
              <p:cNvPr id="315" name="Rectangle 313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6" name="Rectangle 313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7" name="Rectangle 313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8" name="Rectangle 313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9" name="Rectangle 313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0" name="Rectangle 313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1" name="Rectangle 313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2" name="Rectangle 313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3" name="Rectangle 314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4" name="Rectangle 314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8" name="Group 3142"/>
            <p:cNvGrpSpPr>
              <a:grpSpLocks/>
            </p:cNvGrpSpPr>
            <p:nvPr/>
          </p:nvGrpSpPr>
          <p:grpSpPr bwMode="auto">
            <a:xfrm>
              <a:off x="4752" y="2352"/>
              <a:ext cx="96" cy="960"/>
              <a:chOff x="912" y="1104"/>
              <a:chExt cx="96" cy="960"/>
            </a:xfrm>
          </p:grpSpPr>
          <p:sp>
            <p:nvSpPr>
              <p:cNvPr id="305" name="Rectangle 314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6" name="Rectangle 314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7" name="Rectangle 314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8" name="Rectangle 314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9" name="Rectangle 314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0" name="Rectangle 314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1" name="Rectangle 314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2" name="Rectangle 315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3" name="Rectangle 315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4" name="Rectangle 315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9" name="Group 3153"/>
            <p:cNvGrpSpPr>
              <a:grpSpLocks/>
            </p:cNvGrpSpPr>
            <p:nvPr/>
          </p:nvGrpSpPr>
          <p:grpSpPr bwMode="auto">
            <a:xfrm>
              <a:off x="4848" y="2352"/>
              <a:ext cx="96" cy="960"/>
              <a:chOff x="912" y="1104"/>
              <a:chExt cx="96" cy="960"/>
            </a:xfrm>
          </p:grpSpPr>
          <p:sp>
            <p:nvSpPr>
              <p:cNvPr id="295" name="Rectangle 315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6" name="Rectangle 315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7" name="Rectangle 315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8" name="Rectangle 315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9" name="Rectangle 315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0" name="Rectangle 315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1" name="Rectangle 316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2" name="Rectangle 316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3" name="Rectangle 316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4" name="Rectangle 316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40" name="Group 3164"/>
            <p:cNvGrpSpPr>
              <a:grpSpLocks/>
            </p:cNvGrpSpPr>
            <p:nvPr/>
          </p:nvGrpSpPr>
          <p:grpSpPr bwMode="auto">
            <a:xfrm>
              <a:off x="4944" y="2352"/>
              <a:ext cx="96" cy="960"/>
              <a:chOff x="912" y="1104"/>
              <a:chExt cx="96" cy="960"/>
            </a:xfrm>
          </p:grpSpPr>
          <p:sp>
            <p:nvSpPr>
              <p:cNvPr id="285" name="Rectangle 316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6" name="Rectangle 316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7" name="Rectangle 316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8" name="Rectangle 316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9" name="Rectangle 316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0" name="Rectangle 317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1" name="Rectangle 317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2" name="Rectangle 317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3" name="Rectangle 317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4" name="Rectangle 317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41" name="Group 3175"/>
            <p:cNvGrpSpPr>
              <a:grpSpLocks/>
            </p:cNvGrpSpPr>
            <p:nvPr/>
          </p:nvGrpSpPr>
          <p:grpSpPr bwMode="auto">
            <a:xfrm>
              <a:off x="5040" y="2352"/>
              <a:ext cx="96" cy="960"/>
              <a:chOff x="912" y="1104"/>
              <a:chExt cx="96" cy="960"/>
            </a:xfrm>
          </p:grpSpPr>
          <p:sp>
            <p:nvSpPr>
              <p:cNvPr id="275" name="Rectangle 317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6" name="Rectangle 317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7" name="Rectangle 317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8" name="Rectangle 317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9" name="Rectangle 318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0" name="Rectangle 318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1" name="Rectangle 318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2" name="Rectangle 318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3" name="Rectangle 318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4" name="Rectangle 318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42" name="Group 3186"/>
            <p:cNvGrpSpPr>
              <a:grpSpLocks/>
            </p:cNvGrpSpPr>
            <p:nvPr/>
          </p:nvGrpSpPr>
          <p:grpSpPr bwMode="auto">
            <a:xfrm>
              <a:off x="5136" y="2352"/>
              <a:ext cx="96" cy="960"/>
              <a:chOff x="912" y="1104"/>
              <a:chExt cx="96" cy="960"/>
            </a:xfrm>
          </p:grpSpPr>
          <p:sp>
            <p:nvSpPr>
              <p:cNvPr id="265" name="Rectangle 318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6" name="Rectangle 318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7" name="Rectangle 318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8" name="Rectangle 319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9" name="Rectangle 319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0" name="Rectangle 319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1" name="Rectangle 319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2" name="Rectangle 319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3" name="Rectangle 319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4" name="Rectangle 319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43" name="Group 3197"/>
            <p:cNvGrpSpPr>
              <a:grpSpLocks/>
            </p:cNvGrpSpPr>
            <p:nvPr/>
          </p:nvGrpSpPr>
          <p:grpSpPr bwMode="auto">
            <a:xfrm>
              <a:off x="5232" y="2352"/>
              <a:ext cx="96" cy="960"/>
              <a:chOff x="912" y="1104"/>
              <a:chExt cx="96" cy="960"/>
            </a:xfrm>
          </p:grpSpPr>
          <p:sp>
            <p:nvSpPr>
              <p:cNvPr id="255" name="Rectangle 319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6" name="Rectangle 319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7" name="Rectangle 320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8" name="Rectangle 320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9" name="Rectangle 320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0" name="Rectangle 320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1" name="Rectangle 320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2" name="Rectangle 320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3" name="Rectangle 320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4" name="Rectangle 320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44" name="Group 3208"/>
            <p:cNvGrpSpPr>
              <a:grpSpLocks/>
            </p:cNvGrpSpPr>
            <p:nvPr/>
          </p:nvGrpSpPr>
          <p:grpSpPr bwMode="auto">
            <a:xfrm>
              <a:off x="5328" y="2352"/>
              <a:ext cx="96" cy="960"/>
              <a:chOff x="912" y="1104"/>
              <a:chExt cx="96" cy="960"/>
            </a:xfrm>
          </p:grpSpPr>
          <p:sp>
            <p:nvSpPr>
              <p:cNvPr id="245" name="Rectangle 320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6" name="Rectangle 321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7" name="Rectangle 321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8" name="Rectangle 321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9" name="Rectangle 321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0" name="Rectangle 321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1" name="Rectangle 321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2" name="Rectangle 321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3" name="Rectangle 321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4" name="Rectangle 321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345" name="Text Box 3219"/>
          <p:cNvSpPr txBox="1">
            <a:spLocks noChangeArrowheads="1"/>
          </p:cNvSpPr>
          <p:nvPr/>
        </p:nvSpPr>
        <p:spPr bwMode="auto">
          <a:xfrm>
            <a:off x="3953817" y="2955925"/>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3</a:t>
            </a:r>
          </a:p>
        </p:txBody>
      </p:sp>
      <p:sp>
        <p:nvSpPr>
          <p:cNvPr id="346" name="Text Box 3220"/>
          <p:cNvSpPr txBox="1">
            <a:spLocks noChangeArrowheads="1"/>
          </p:cNvSpPr>
          <p:nvPr/>
        </p:nvSpPr>
        <p:spPr bwMode="auto">
          <a:xfrm>
            <a:off x="4106217" y="2955925"/>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sp>
        <p:nvSpPr>
          <p:cNvPr id="347" name="Text Box 3221"/>
          <p:cNvSpPr txBox="1">
            <a:spLocks noChangeArrowheads="1"/>
          </p:cNvSpPr>
          <p:nvPr/>
        </p:nvSpPr>
        <p:spPr bwMode="auto">
          <a:xfrm>
            <a:off x="4258617" y="2955925"/>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grpSp>
        <p:nvGrpSpPr>
          <p:cNvPr id="348" name="Group 3222"/>
          <p:cNvGrpSpPr>
            <a:grpSpLocks/>
          </p:cNvGrpSpPr>
          <p:nvPr/>
        </p:nvGrpSpPr>
        <p:grpSpPr bwMode="auto">
          <a:xfrm>
            <a:off x="3649017" y="1828800"/>
            <a:ext cx="838200" cy="838200"/>
            <a:chOff x="4464" y="2352"/>
            <a:chExt cx="960" cy="960"/>
          </a:xfrm>
        </p:grpSpPr>
        <p:grpSp>
          <p:nvGrpSpPr>
            <p:cNvPr id="349" name="Group 3223"/>
            <p:cNvGrpSpPr>
              <a:grpSpLocks/>
            </p:cNvGrpSpPr>
            <p:nvPr/>
          </p:nvGrpSpPr>
          <p:grpSpPr bwMode="auto">
            <a:xfrm>
              <a:off x="4464" y="2352"/>
              <a:ext cx="96" cy="960"/>
              <a:chOff x="912" y="1104"/>
              <a:chExt cx="96" cy="960"/>
            </a:xfrm>
          </p:grpSpPr>
          <p:sp>
            <p:nvSpPr>
              <p:cNvPr id="449" name="Rectangle 322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0" name="Rectangle 322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1" name="Rectangle 322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2" name="Rectangle 322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3" name="Rectangle 322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4" name="Rectangle 322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5" name="Rectangle 323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6" name="Rectangle 323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7" name="Rectangle 323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8" name="Rectangle 323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0" name="Group 3234"/>
            <p:cNvGrpSpPr>
              <a:grpSpLocks/>
            </p:cNvGrpSpPr>
            <p:nvPr/>
          </p:nvGrpSpPr>
          <p:grpSpPr bwMode="auto">
            <a:xfrm>
              <a:off x="4560" y="2352"/>
              <a:ext cx="96" cy="960"/>
              <a:chOff x="912" y="1104"/>
              <a:chExt cx="96" cy="960"/>
            </a:xfrm>
          </p:grpSpPr>
          <p:sp>
            <p:nvSpPr>
              <p:cNvPr id="439" name="Rectangle 323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0" name="Rectangle 323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1" name="Rectangle 323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2" name="Rectangle 323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3" name="Rectangle 323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4" name="Rectangle 324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5" name="Rectangle 324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6" name="Rectangle 324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7" name="Rectangle 324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8" name="Rectangle 324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1" name="Group 3245"/>
            <p:cNvGrpSpPr>
              <a:grpSpLocks/>
            </p:cNvGrpSpPr>
            <p:nvPr/>
          </p:nvGrpSpPr>
          <p:grpSpPr bwMode="auto">
            <a:xfrm>
              <a:off x="4656" y="2352"/>
              <a:ext cx="96" cy="960"/>
              <a:chOff x="912" y="1104"/>
              <a:chExt cx="96" cy="960"/>
            </a:xfrm>
          </p:grpSpPr>
          <p:sp>
            <p:nvSpPr>
              <p:cNvPr id="429" name="Rectangle 324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0" name="Rectangle 324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1" name="Rectangle 324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2" name="Rectangle 324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3" name="Rectangle 325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4" name="Rectangle 325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5" name="Rectangle 325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6" name="Rectangle 325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7" name="Rectangle 325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8" name="Rectangle 325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2" name="Group 3256"/>
            <p:cNvGrpSpPr>
              <a:grpSpLocks/>
            </p:cNvGrpSpPr>
            <p:nvPr/>
          </p:nvGrpSpPr>
          <p:grpSpPr bwMode="auto">
            <a:xfrm>
              <a:off x="4752" y="2352"/>
              <a:ext cx="96" cy="960"/>
              <a:chOff x="912" y="1104"/>
              <a:chExt cx="96" cy="960"/>
            </a:xfrm>
          </p:grpSpPr>
          <p:sp>
            <p:nvSpPr>
              <p:cNvPr id="419" name="Rectangle 325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0" name="Rectangle 325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1" name="Rectangle 325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2" name="Rectangle 326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3" name="Rectangle 326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4" name="Rectangle 326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5" name="Rectangle 326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6" name="Rectangle 326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7" name="Rectangle 326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8" name="Rectangle 326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3" name="Group 3267"/>
            <p:cNvGrpSpPr>
              <a:grpSpLocks/>
            </p:cNvGrpSpPr>
            <p:nvPr/>
          </p:nvGrpSpPr>
          <p:grpSpPr bwMode="auto">
            <a:xfrm>
              <a:off x="4848" y="2352"/>
              <a:ext cx="96" cy="960"/>
              <a:chOff x="912" y="1104"/>
              <a:chExt cx="96" cy="960"/>
            </a:xfrm>
          </p:grpSpPr>
          <p:sp>
            <p:nvSpPr>
              <p:cNvPr id="409" name="Rectangle 326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0" name="Rectangle 326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 name="Rectangle 327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 name="Rectangle 327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3" name="Rectangle 327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4" name="Rectangle 327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5" name="Rectangle 327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6" name="Rectangle 327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7" name="Rectangle 327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8" name="Rectangle 327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4" name="Group 3278"/>
            <p:cNvGrpSpPr>
              <a:grpSpLocks/>
            </p:cNvGrpSpPr>
            <p:nvPr/>
          </p:nvGrpSpPr>
          <p:grpSpPr bwMode="auto">
            <a:xfrm>
              <a:off x="4944" y="2352"/>
              <a:ext cx="96" cy="960"/>
              <a:chOff x="912" y="1104"/>
              <a:chExt cx="96" cy="960"/>
            </a:xfrm>
          </p:grpSpPr>
          <p:sp>
            <p:nvSpPr>
              <p:cNvPr id="399" name="Rectangle 327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0" name="Rectangle 328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1" name="Rectangle 328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2" name="Rectangle 328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3" name="Rectangle 328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4" name="Rectangle 328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5" name="Rectangle 328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6" name="Rectangle 328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7" name="Rectangle 328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8" name="Rectangle 328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5" name="Group 3289"/>
            <p:cNvGrpSpPr>
              <a:grpSpLocks/>
            </p:cNvGrpSpPr>
            <p:nvPr/>
          </p:nvGrpSpPr>
          <p:grpSpPr bwMode="auto">
            <a:xfrm>
              <a:off x="5040" y="2352"/>
              <a:ext cx="96" cy="960"/>
              <a:chOff x="912" y="1104"/>
              <a:chExt cx="96" cy="960"/>
            </a:xfrm>
          </p:grpSpPr>
          <p:sp>
            <p:nvSpPr>
              <p:cNvPr id="389" name="Rectangle 329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0" name="Rectangle 329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1" name="Rectangle 329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2" name="Rectangle 329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3" name="Rectangle 329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4" name="Rectangle 329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5" name="Rectangle 329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6" name="Rectangle 329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7" name="Rectangle 329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8" name="Rectangle 329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6" name="Group 3300"/>
            <p:cNvGrpSpPr>
              <a:grpSpLocks/>
            </p:cNvGrpSpPr>
            <p:nvPr/>
          </p:nvGrpSpPr>
          <p:grpSpPr bwMode="auto">
            <a:xfrm>
              <a:off x="5136" y="2352"/>
              <a:ext cx="96" cy="960"/>
              <a:chOff x="912" y="1104"/>
              <a:chExt cx="96" cy="960"/>
            </a:xfrm>
          </p:grpSpPr>
          <p:sp>
            <p:nvSpPr>
              <p:cNvPr id="379" name="Rectangle 330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0" name="Rectangle 330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1" name="Rectangle 330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2" name="Rectangle 330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3" name="Rectangle 330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4" name="Rectangle 330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5" name="Rectangle 330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6" name="Rectangle 330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7" name="Rectangle 330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8" name="Rectangle 331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7" name="Group 3311"/>
            <p:cNvGrpSpPr>
              <a:grpSpLocks/>
            </p:cNvGrpSpPr>
            <p:nvPr/>
          </p:nvGrpSpPr>
          <p:grpSpPr bwMode="auto">
            <a:xfrm>
              <a:off x="5232" y="2352"/>
              <a:ext cx="96" cy="960"/>
              <a:chOff x="912" y="1104"/>
              <a:chExt cx="96" cy="960"/>
            </a:xfrm>
          </p:grpSpPr>
          <p:sp>
            <p:nvSpPr>
              <p:cNvPr id="369" name="Rectangle 331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0" name="Rectangle 331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1" name="Rectangle 331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2" name="Rectangle 331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3" name="Rectangle 331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4" name="Rectangle 331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5" name="Rectangle 331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6" name="Rectangle 331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7" name="Rectangle 332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8" name="Rectangle 332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8" name="Group 3322"/>
            <p:cNvGrpSpPr>
              <a:grpSpLocks/>
            </p:cNvGrpSpPr>
            <p:nvPr/>
          </p:nvGrpSpPr>
          <p:grpSpPr bwMode="auto">
            <a:xfrm>
              <a:off x="5328" y="2352"/>
              <a:ext cx="96" cy="960"/>
              <a:chOff x="912" y="1104"/>
              <a:chExt cx="96" cy="960"/>
            </a:xfrm>
          </p:grpSpPr>
          <p:sp>
            <p:nvSpPr>
              <p:cNvPr id="359" name="Rectangle 332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0" name="Rectangle 332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1" name="Rectangle 332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2" name="Rectangle 332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3" name="Rectangle 332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4" name="Rectangle 332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5" name="Rectangle 332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6" name="Rectangle 333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7" name="Rectangle 333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8" name="Rectangle 333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459" name="Text Box 3333"/>
          <p:cNvSpPr txBox="1">
            <a:spLocks noChangeArrowheads="1"/>
          </p:cNvSpPr>
          <p:nvPr/>
        </p:nvSpPr>
        <p:spPr bwMode="auto">
          <a:xfrm>
            <a:off x="3801417" y="2651125"/>
            <a:ext cx="1143000"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200" b="1">
                <a:solidFill>
                  <a:srgbClr val="000000"/>
                </a:solidFill>
                <a:cs typeface="Times New Roman" panose="02020603050405020304" pitchFamily="18" charset="0"/>
              </a:rPr>
              <a:t>3 trăm</a:t>
            </a:r>
          </a:p>
        </p:txBody>
      </p:sp>
      <p:grpSp>
        <p:nvGrpSpPr>
          <p:cNvPr id="460" name="Group 3334"/>
          <p:cNvGrpSpPr>
            <a:grpSpLocks/>
          </p:cNvGrpSpPr>
          <p:nvPr/>
        </p:nvGrpSpPr>
        <p:grpSpPr bwMode="auto">
          <a:xfrm rot="819231">
            <a:off x="3801417" y="1752600"/>
            <a:ext cx="838200" cy="838200"/>
            <a:chOff x="4464" y="2352"/>
            <a:chExt cx="960" cy="960"/>
          </a:xfrm>
        </p:grpSpPr>
        <p:grpSp>
          <p:nvGrpSpPr>
            <p:cNvPr id="461" name="Group 3335"/>
            <p:cNvGrpSpPr>
              <a:grpSpLocks/>
            </p:cNvGrpSpPr>
            <p:nvPr/>
          </p:nvGrpSpPr>
          <p:grpSpPr bwMode="auto">
            <a:xfrm>
              <a:off x="4464" y="2352"/>
              <a:ext cx="96" cy="960"/>
              <a:chOff x="912" y="1104"/>
              <a:chExt cx="96" cy="960"/>
            </a:xfrm>
          </p:grpSpPr>
          <p:sp>
            <p:nvSpPr>
              <p:cNvPr id="561" name="Rectangle 333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2" name="Rectangle 333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3" name="Rectangle 333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4" name="Rectangle 333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5" name="Rectangle 334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6" name="Rectangle 334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7" name="Rectangle 334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8" name="Rectangle 334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9" name="Rectangle 334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0" name="Rectangle 334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62" name="Group 3346"/>
            <p:cNvGrpSpPr>
              <a:grpSpLocks/>
            </p:cNvGrpSpPr>
            <p:nvPr/>
          </p:nvGrpSpPr>
          <p:grpSpPr bwMode="auto">
            <a:xfrm>
              <a:off x="4560" y="2352"/>
              <a:ext cx="96" cy="960"/>
              <a:chOff x="912" y="1104"/>
              <a:chExt cx="96" cy="960"/>
            </a:xfrm>
          </p:grpSpPr>
          <p:sp>
            <p:nvSpPr>
              <p:cNvPr id="551" name="Rectangle 334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2" name="Rectangle 334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3" name="Rectangle 334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4" name="Rectangle 335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5" name="Rectangle 335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6" name="Rectangle 335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7" name="Rectangle 335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8" name="Rectangle 335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9" name="Rectangle 335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0" name="Rectangle 335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63" name="Group 3357"/>
            <p:cNvGrpSpPr>
              <a:grpSpLocks/>
            </p:cNvGrpSpPr>
            <p:nvPr/>
          </p:nvGrpSpPr>
          <p:grpSpPr bwMode="auto">
            <a:xfrm>
              <a:off x="4656" y="2352"/>
              <a:ext cx="96" cy="960"/>
              <a:chOff x="912" y="1104"/>
              <a:chExt cx="96" cy="960"/>
            </a:xfrm>
          </p:grpSpPr>
          <p:sp>
            <p:nvSpPr>
              <p:cNvPr id="541" name="Rectangle 335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2" name="Rectangle 335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3" name="Rectangle 336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4" name="Rectangle 336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5" name="Rectangle 336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6" name="Rectangle 336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7" name="Rectangle 336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8" name="Rectangle 336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9" name="Rectangle 336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0" name="Rectangle 336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64" name="Group 3368"/>
            <p:cNvGrpSpPr>
              <a:grpSpLocks/>
            </p:cNvGrpSpPr>
            <p:nvPr/>
          </p:nvGrpSpPr>
          <p:grpSpPr bwMode="auto">
            <a:xfrm>
              <a:off x="4752" y="2352"/>
              <a:ext cx="96" cy="960"/>
              <a:chOff x="912" y="1104"/>
              <a:chExt cx="96" cy="960"/>
            </a:xfrm>
          </p:grpSpPr>
          <p:sp>
            <p:nvSpPr>
              <p:cNvPr id="531" name="Rectangle 336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2" name="Rectangle 337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3" name="Rectangle 337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4" name="Rectangle 337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5" name="Rectangle 337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6" name="Rectangle 337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7" name="Rectangle 337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8" name="Rectangle 337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9" name="Rectangle 337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0" name="Rectangle 337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65" name="Group 3379"/>
            <p:cNvGrpSpPr>
              <a:grpSpLocks/>
            </p:cNvGrpSpPr>
            <p:nvPr/>
          </p:nvGrpSpPr>
          <p:grpSpPr bwMode="auto">
            <a:xfrm>
              <a:off x="4848" y="2352"/>
              <a:ext cx="96" cy="960"/>
              <a:chOff x="912" y="1104"/>
              <a:chExt cx="96" cy="960"/>
            </a:xfrm>
          </p:grpSpPr>
          <p:sp>
            <p:nvSpPr>
              <p:cNvPr id="521" name="Rectangle 338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2" name="Rectangle 338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3" name="Rectangle 338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4" name="Rectangle 338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5" name="Rectangle 338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6" name="Rectangle 338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7" name="Rectangle 338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8" name="Rectangle 338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9" name="Rectangle 338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0" name="Rectangle 338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66" name="Group 3390"/>
            <p:cNvGrpSpPr>
              <a:grpSpLocks/>
            </p:cNvGrpSpPr>
            <p:nvPr/>
          </p:nvGrpSpPr>
          <p:grpSpPr bwMode="auto">
            <a:xfrm>
              <a:off x="4944" y="2352"/>
              <a:ext cx="96" cy="960"/>
              <a:chOff x="912" y="1104"/>
              <a:chExt cx="96" cy="960"/>
            </a:xfrm>
          </p:grpSpPr>
          <p:sp>
            <p:nvSpPr>
              <p:cNvPr id="511" name="Rectangle 339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2" name="Rectangle 339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3" name="Rectangle 339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4" name="Rectangle 339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5" name="Rectangle 339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6" name="Rectangle 339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7" name="Rectangle 339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8" name="Rectangle 339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9" name="Rectangle 339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0" name="Rectangle 340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67" name="Group 3401"/>
            <p:cNvGrpSpPr>
              <a:grpSpLocks/>
            </p:cNvGrpSpPr>
            <p:nvPr/>
          </p:nvGrpSpPr>
          <p:grpSpPr bwMode="auto">
            <a:xfrm>
              <a:off x="5040" y="2352"/>
              <a:ext cx="96" cy="960"/>
              <a:chOff x="912" y="1104"/>
              <a:chExt cx="96" cy="960"/>
            </a:xfrm>
          </p:grpSpPr>
          <p:sp>
            <p:nvSpPr>
              <p:cNvPr id="501" name="Rectangle 340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2" name="Rectangle 340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3" name="Rectangle 340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4" name="Rectangle 340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5" name="Rectangle 340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6" name="Rectangle 340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7" name="Rectangle 340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8" name="Rectangle 340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9" name="Rectangle 341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0" name="Rectangle 341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68" name="Group 3412"/>
            <p:cNvGrpSpPr>
              <a:grpSpLocks/>
            </p:cNvGrpSpPr>
            <p:nvPr/>
          </p:nvGrpSpPr>
          <p:grpSpPr bwMode="auto">
            <a:xfrm>
              <a:off x="5136" y="2352"/>
              <a:ext cx="96" cy="960"/>
              <a:chOff x="912" y="1104"/>
              <a:chExt cx="96" cy="960"/>
            </a:xfrm>
          </p:grpSpPr>
          <p:sp>
            <p:nvSpPr>
              <p:cNvPr id="491" name="Rectangle 341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2" name="Rectangle 341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3" name="Rectangle 341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4" name="Rectangle 341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5" name="Rectangle 341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6" name="Rectangle 341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7" name="Rectangle 341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8" name="Rectangle 342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9" name="Rectangle 342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0" name="Rectangle 342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69" name="Group 3423"/>
            <p:cNvGrpSpPr>
              <a:grpSpLocks/>
            </p:cNvGrpSpPr>
            <p:nvPr/>
          </p:nvGrpSpPr>
          <p:grpSpPr bwMode="auto">
            <a:xfrm>
              <a:off x="5232" y="2352"/>
              <a:ext cx="96" cy="960"/>
              <a:chOff x="912" y="1104"/>
              <a:chExt cx="96" cy="960"/>
            </a:xfrm>
          </p:grpSpPr>
          <p:sp>
            <p:nvSpPr>
              <p:cNvPr id="481" name="Rectangle 342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2" name="Rectangle 342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3" name="Rectangle 342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4" name="Rectangle 342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5" name="Rectangle 342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6" name="Rectangle 342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7" name="Rectangle 343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8" name="Rectangle 343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9" name="Rectangle 343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0" name="Rectangle 343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70" name="Group 3434"/>
            <p:cNvGrpSpPr>
              <a:grpSpLocks/>
            </p:cNvGrpSpPr>
            <p:nvPr/>
          </p:nvGrpSpPr>
          <p:grpSpPr bwMode="auto">
            <a:xfrm>
              <a:off x="5328" y="2352"/>
              <a:ext cx="96" cy="960"/>
              <a:chOff x="912" y="1104"/>
              <a:chExt cx="96" cy="960"/>
            </a:xfrm>
          </p:grpSpPr>
          <p:sp>
            <p:nvSpPr>
              <p:cNvPr id="471" name="Rectangle 343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2" name="Rectangle 343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3" name="Rectangle 343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4" name="Rectangle 343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5" name="Rectangle 343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6" name="Rectangle 344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7" name="Rectangle 344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8" name="Rectangle 344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9" name="Rectangle 344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0" name="Rectangle 344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571" name="Group 3557"/>
          <p:cNvGrpSpPr>
            <a:grpSpLocks/>
          </p:cNvGrpSpPr>
          <p:nvPr/>
        </p:nvGrpSpPr>
        <p:grpSpPr bwMode="auto">
          <a:xfrm>
            <a:off x="4030017" y="1828800"/>
            <a:ext cx="838200" cy="838200"/>
            <a:chOff x="4464" y="2352"/>
            <a:chExt cx="960" cy="960"/>
          </a:xfrm>
        </p:grpSpPr>
        <p:grpSp>
          <p:nvGrpSpPr>
            <p:cNvPr id="572" name="Group 3558"/>
            <p:cNvGrpSpPr>
              <a:grpSpLocks/>
            </p:cNvGrpSpPr>
            <p:nvPr/>
          </p:nvGrpSpPr>
          <p:grpSpPr bwMode="auto">
            <a:xfrm>
              <a:off x="4464" y="2352"/>
              <a:ext cx="96" cy="960"/>
              <a:chOff x="912" y="1104"/>
              <a:chExt cx="96" cy="960"/>
            </a:xfrm>
          </p:grpSpPr>
          <p:sp>
            <p:nvSpPr>
              <p:cNvPr id="672" name="Rectangle 355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73" name="Rectangle 356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74" name="Rectangle 356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75" name="Rectangle 356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76" name="Rectangle 356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77" name="Rectangle 356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78" name="Rectangle 356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79" name="Rectangle 356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80" name="Rectangle 356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81" name="Rectangle 356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73" name="Group 3569"/>
            <p:cNvGrpSpPr>
              <a:grpSpLocks/>
            </p:cNvGrpSpPr>
            <p:nvPr/>
          </p:nvGrpSpPr>
          <p:grpSpPr bwMode="auto">
            <a:xfrm>
              <a:off x="4560" y="2352"/>
              <a:ext cx="96" cy="960"/>
              <a:chOff x="912" y="1104"/>
              <a:chExt cx="96" cy="960"/>
            </a:xfrm>
          </p:grpSpPr>
          <p:sp>
            <p:nvSpPr>
              <p:cNvPr id="662" name="Rectangle 357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3" name="Rectangle 357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4" name="Rectangle 357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5" name="Rectangle 357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6" name="Rectangle 357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7" name="Rectangle 357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8" name="Rectangle 357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9" name="Rectangle 357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70" name="Rectangle 357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71" name="Rectangle 357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74" name="Group 3580"/>
            <p:cNvGrpSpPr>
              <a:grpSpLocks/>
            </p:cNvGrpSpPr>
            <p:nvPr/>
          </p:nvGrpSpPr>
          <p:grpSpPr bwMode="auto">
            <a:xfrm>
              <a:off x="4656" y="2352"/>
              <a:ext cx="96" cy="960"/>
              <a:chOff x="912" y="1104"/>
              <a:chExt cx="96" cy="960"/>
            </a:xfrm>
          </p:grpSpPr>
          <p:sp>
            <p:nvSpPr>
              <p:cNvPr id="652" name="Rectangle 358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3" name="Rectangle 358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4" name="Rectangle 358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5" name="Rectangle 358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6" name="Rectangle 358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7" name="Rectangle 358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8" name="Rectangle 358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9" name="Rectangle 358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0" name="Rectangle 358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1" name="Rectangle 359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75" name="Group 3591"/>
            <p:cNvGrpSpPr>
              <a:grpSpLocks/>
            </p:cNvGrpSpPr>
            <p:nvPr/>
          </p:nvGrpSpPr>
          <p:grpSpPr bwMode="auto">
            <a:xfrm>
              <a:off x="4752" y="2352"/>
              <a:ext cx="96" cy="960"/>
              <a:chOff x="912" y="1104"/>
              <a:chExt cx="96" cy="960"/>
            </a:xfrm>
          </p:grpSpPr>
          <p:sp>
            <p:nvSpPr>
              <p:cNvPr id="642" name="Rectangle 359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3" name="Rectangle 359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4" name="Rectangle 359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5" name="Rectangle 359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6" name="Rectangle 359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7" name="Rectangle 359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8" name="Rectangle 359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9" name="Rectangle 359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0" name="Rectangle 360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1" name="Rectangle 360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76" name="Group 3602"/>
            <p:cNvGrpSpPr>
              <a:grpSpLocks/>
            </p:cNvGrpSpPr>
            <p:nvPr/>
          </p:nvGrpSpPr>
          <p:grpSpPr bwMode="auto">
            <a:xfrm>
              <a:off x="4848" y="2352"/>
              <a:ext cx="96" cy="960"/>
              <a:chOff x="912" y="1104"/>
              <a:chExt cx="96" cy="960"/>
            </a:xfrm>
          </p:grpSpPr>
          <p:sp>
            <p:nvSpPr>
              <p:cNvPr id="632" name="Rectangle 360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3" name="Rectangle 360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4" name="Rectangle 360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5" name="Rectangle 360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6" name="Rectangle 360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7" name="Rectangle 360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8" name="Rectangle 360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9" name="Rectangle 361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0" name="Rectangle 361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1" name="Rectangle 361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77" name="Group 3613"/>
            <p:cNvGrpSpPr>
              <a:grpSpLocks/>
            </p:cNvGrpSpPr>
            <p:nvPr/>
          </p:nvGrpSpPr>
          <p:grpSpPr bwMode="auto">
            <a:xfrm>
              <a:off x="4944" y="2352"/>
              <a:ext cx="96" cy="960"/>
              <a:chOff x="912" y="1104"/>
              <a:chExt cx="96" cy="960"/>
            </a:xfrm>
          </p:grpSpPr>
          <p:sp>
            <p:nvSpPr>
              <p:cNvPr id="622" name="Rectangle 361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3" name="Rectangle 361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4" name="Rectangle 361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5" name="Rectangle 361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6" name="Rectangle 361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7" name="Rectangle 361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8" name="Rectangle 362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9" name="Rectangle 362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0" name="Rectangle 362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1" name="Rectangle 362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78" name="Group 3624"/>
            <p:cNvGrpSpPr>
              <a:grpSpLocks/>
            </p:cNvGrpSpPr>
            <p:nvPr/>
          </p:nvGrpSpPr>
          <p:grpSpPr bwMode="auto">
            <a:xfrm>
              <a:off x="5040" y="2352"/>
              <a:ext cx="96" cy="960"/>
              <a:chOff x="912" y="1104"/>
              <a:chExt cx="96" cy="960"/>
            </a:xfrm>
          </p:grpSpPr>
          <p:sp>
            <p:nvSpPr>
              <p:cNvPr id="612" name="Rectangle 362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3" name="Rectangle 362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4" name="Rectangle 362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5" name="Rectangle 362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6" name="Rectangle 362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7" name="Rectangle 363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8" name="Rectangle 363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9" name="Rectangle 363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0" name="Rectangle 363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1" name="Rectangle 363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79" name="Group 3635"/>
            <p:cNvGrpSpPr>
              <a:grpSpLocks/>
            </p:cNvGrpSpPr>
            <p:nvPr/>
          </p:nvGrpSpPr>
          <p:grpSpPr bwMode="auto">
            <a:xfrm>
              <a:off x="5136" y="2352"/>
              <a:ext cx="96" cy="960"/>
              <a:chOff x="912" y="1104"/>
              <a:chExt cx="96" cy="960"/>
            </a:xfrm>
          </p:grpSpPr>
          <p:sp>
            <p:nvSpPr>
              <p:cNvPr id="602" name="Rectangle 363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3" name="Rectangle 363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4" name="Rectangle 363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5" name="Rectangle 363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6" name="Rectangle 364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7" name="Rectangle 364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8" name="Rectangle 364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9" name="Rectangle 364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0" name="Rectangle 364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1" name="Rectangle 364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80" name="Group 3646"/>
            <p:cNvGrpSpPr>
              <a:grpSpLocks/>
            </p:cNvGrpSpPr>
            <p:nvPr/>
          </p:nvGrpSpPr>
          <p:grpSpPr bwMode="auto">
            <a:xfrm>
              <a:off x="5232" y="2352"/>
              <a:ext cx="96" cy="960"/>
              <a:chOff x="912" y="1104"/>
              <a:chExt cx="96" cy="960"/>
            </a:xfrm>
          </p:grpSpPr>
          <p:sp>
            <p:nvSpPr>
              <p:cNvPr id="592" name="Rectangle 364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3" name="Rectangle 364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4" name="Rectangle 364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5" name="Rectangle 365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6" name="Rectangle 365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7" name="Rectangle 365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8" name="Rectangle 365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9" name="Rectangle 365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0" name="Rectangle 365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1" name="Rectangle 365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81" name="Group 3657"/>
            <p:cNvGrpSpPr>
              <a:grpSpLocks/>
            </p:cNvGrpSpPr>
            <p:nvPr/>
          </p:nvGrpSpPr>
          <p:grpSpPr bwMode="auto">
            <a:xfrm>
              <a:off x="5328" y="2352"/>
              <a:ext cx="96" cy="960"/>
              <a:chOff x="912" y="1104"/>
              <a:chExt cx="96" cy="960"/>
            </a:xfrm>
          </p:grpSpPr>
          <p:sp>
            <p:nvSpPr>
              <p:cNvPr id="582" name="Rectangle 365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3" name="Rectangle 365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4" name="Rectangle 366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5" name="Rectangle 366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6" name="Rectangle 366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7" name="Rectangle 366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8" name="Rectangle 366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9" name="Rectangle 366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0" name="Rectangle 366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1" name="Rectangle 366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682" name="Text Box 3668"/>
          <p:cNvSpPr txBox="1">
            <a:spLocks noChangeArrowheads="1"/>
          </p:cNvSpPr>
          <p:nvPr/>
        </p:nvSpPr>
        <p:spPr bwMode="auto">
          <a:xfrm>
            <a:off x="5706417" y="2955925"/>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4</a:t>
            </a:r>
          </a:p>
        </p:txBody>
      </p:sp>
      <p:sp>
        <p:nvSpPr>
          <p:cNvPr id="683" name="Text Box 3669"/>
          <p:cNvSpPr txBox="1">
            <a:spLocks noChangeArrowheads="1"/>
          </p:cNvSpPr>
          <p:nvPr/>
        </p:nvSpPr>
        <p:spPr bwMode="auto">
          <a:xfrm>
            <a:off x="5858817" y="2955925"/>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sp>
        <p:nvSpPr>
          <p:cNvPr id="684" name="Text Box 3670"/>
          <p:cNvSpPr txBox="1">
            <a:spLocks noChangeArrowheads="1"/>
          </p:cNvSpPr>
          <p:nvPr/>
        </p:nvSpPr>
        <p:spPr bwMode="auto">
          <a:xfrm>
            <a:off x="6011217" y="2955925"/>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grpSp>
        <p:nvGrpSpPr>
          <p:cNvPr id="685" name="Group 3671"/>
          <p:cNvGrpSpPr>
            <a:grpSpLocks/>
          </p:cNvGrpSpPr>
          <p:nvPr/>
        </p:nvGrpSpPr>
        <p:grpSpPr bwMode="auto">
          <a:xfrm>
            <a:off x="5401617" y="1828800"/>
            <a:ext cx="838200" cy="838200"/>
            <a:chOff x="4464" y="2352"/>
            <a:chExt cx="960" cy="960"/>
          </a:xfrm>
        </p:grpSpPr>
        <p:grpSp>
          <p:nvGrpSpPr>
            <p:cNvPr id="686" name="Group 3672"/>
            <p:cNvGrpSpPr>
              <a:grpSpLocks/>
            </p:cNvGrpSpPr>
            <p:nvPr/>
          </p:nvGrpSpPr>
          <p:grpSpPr bwMode="auto">
            <a:xfrm>
              <a:off x="4464" y="2352"/>
              <a:ext cx="96" cy="960"/>
              <a:chOff x="912" y="1104"/>
              <a:chExt cx="96" cy="960"/>
            </a:xfrm>
          </p:grpSpPr>
          <p:sp>
            <p:nvSpPr>
              <p:cNvPr id="786" name="Rectangle 367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7" name="Rectangle 367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8" name="Rectangle 367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9" name="Rectangle 367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0" name="Rectangle 367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1" name="Rectangle 367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2" name="Rectangle 367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3" name="Rectangle 368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4" name="Rectangle 368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5" name="Rectangle 368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87" name="Group 3683"/>
            <p:cNvGrpSpPr>
              <a:grpSpLocks/>
            </p:cNvGrpSpPr>
            <p:nvPr/>
          </p:nvGrpSpPr>
          <p:grpSpPr bwMode="auto">
            <a:xfrm>
              <a:off x="4560" y="2352"/>
              <a:ext cx="96" cy="960"/>
              <a:chOff x="912" y="1104"/>
              <a:chExt cx="96" cy="960"/>
            </a:xfrm>
          </p:grpSpPr>
          <p:sp>
            <p:nvSpPr>
              <p:cNvPr id="776" name="Rectangle 368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7" name="Rectangle 368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8" name="Rectangle 368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9" name="Rectangle 368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0" name="Rectangle 368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1" name="Rectangle 368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2" name="Rectangle 369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3" name="Rectangle 369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4" name="Rectangle 369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5" name="Rectangle 369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88" name="Group 3694"/>
            <p:cNvGrpSpPr>
              <a:grpSpLocks/>
            </p:cNvGrpSpPr>
            <p:nvPr/>
          </p:nvGrpSpPr>
          <p:grpSpPr bwMode="auto">
            <a:xfrm>
              <a:off x="4656" y="2352"/>
              <a:ext cx="96" cy="960"/>
              <a:chOff x="912" y="1104"/>
              <a:chExt cx="96" cy="960"/>
            </a:xfrm>
          </p:grpSpPr>
          <p:sp>
            <p:nvSpPr>
              <p:cNvPr id="766" name="Rectangle 369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7" name="Rectangle 369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8" name="Rectangle 369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9" name="Rectangle 369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0" name="Rectangle 369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1" name="Rectangle 370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2" name="Rectangle 370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3" name="Rectangle 370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4" name="Rectangle 370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5" name="Rectangle 370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89" name="Group 3705"/>
            <p:cNvGrpSpPr>
              <a:grpSpLocks/>
            </p:cNvGrpSpPr>
            <p:nvPr/>
          </p:nvGrpSpPr>
          <p:grpSpPr bwMode="auto">
            <a:xfrm>
              <a:off x="4752" y="2352"/>
              <a:ext cx="96" cy="960"/>
              <a:chOff x="912" y="1104"/>
              <a:chExt cx="96" cy="960"/>
            </a:xfrm>
          </p:grpSpPr>
          <p:sp>
            <p:nvSpPr>
              <p:cNvPr id="756" name="Rectangle 370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7" name="Rectangle 370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8" name="Rectangle 370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9" name="Rectangle 370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0" name="Rectangle 371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1" name="Rectangle 371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2" name="Rectangle 371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3" name="Rectangle 371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4" name="Rectangle 371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5" name="Rectangle 371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90" name="Group 3716"/>
            <p:cNvGrpSpPr>
              <a:grpSpLocks/>
            </p:cNvGrpSpPr>
            <p:nvPr/>
          </p:nvGrpSpPr>
          <p:grpSpPr bwMode="auto">
            <a:xfrm>
              <a:off x="4848" y="2352"/>
              <a:ext cx="96" cy="960"/>
              <a:chOff x="912" y="1104"/>
              <a:chExt cx="96" cy="960"/>
            </a:xfrm>
          </p:grpSpPr>
          <p:sp>
            <p:nvSpPr>
              <p:cNvPr id="746" name="Rectangle 371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7" name="Rectangle 371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8" name="Rectangle 371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9" name="Rectangle 372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0" name="Rectangle 372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1" name="Rectangle 372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2" name="Rectangle 372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3" name="Rectangle 372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4" name="Rectangle 372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5" name="Rectangle 372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91" name="Group 3727"/>
            <p:cNvGrpSpPr>
              <a:grpSpLocks/>
            </p:cNvGrpSpPr>
            <p:nvPr/>
          </p:nvGrpSpPr>
          <p:grpSpPr bwMode="auto">
            <a:xfrm>
              <a:off x="4944" y="2352"/>
              <a:ext cx="96" cy="960"/>
              <a:chOff x="912" y="1104"/>
              <a:chExt cx="96" cy="960"/>
            </a:xfrm>
          </p:grpSpPr>
          <p:sp>
            <p:nvSpPr>
              <p:cNvPr id="736" name="Rectangle 372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7" name="Rectangle 372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8" name="Rectangle 373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9" name="Rectangle 373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0" name="Rectangle 373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1" name="Rectangle 373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2" name="Rectangle 373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3" name="Rectangle 373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4" name="Rectangle 373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5" name="Rectangle 373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92" name="Group 3738"/>
            <p:cNvGrpSpPr>
              <a:grpSpLocks/>
            </p:cNvGrpSpPr>
            <p:nvPr/>
          </p:nvGrpSpPr>
          <p:grpSpPr bwMode="auto">
            <a:xfrm>
              <a:off x="5040" y="2352"/>
              <a:ext cx="96" cy="960"/>
              <a:chOff x="912" y="1104"/>
              <a:chExt cx="96" cy="960"/>
            </a:xfrm>
          </p:grpSpPr>
          <p:sp>
            <p:nvSpPr>
              <p:cNvPr id="726" name="Rectangle 373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7" name="Rectangle 374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8" name="Rectangle 374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9" name="Rectangle 374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0" name="Rectangle 374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1" name="Rectangle 374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2" name="Rectangle 374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3" name="Rectangle 374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4" name="Rectangle 374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5" name="Rectangle 374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93" name="Group 3749"/>
            <p:cNvGrpSpPr>
              <a:grpSpLocks/>
            </p:cNvGrpSpPr>
            <p:nvPr/>
          </p:nvGrpSpPr>
          <p:grpSpPr bwMode="auto">
            <a:xfrm>
              <a:off x="5136" y="2352"/>
              <a:ext cx="96" cy="960"/>
              <a:chOff x="912" y="1104"/>
              <a:chExt cx="96" cy="960"/>
            </a:xfrm>
          </p:grpSpPr>
          <p:sp>
            <p:nvSpPr>
              <p:cNvPr id="716" name="Rectangle 375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7" name="Rectangle 375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8" name="Rectangle 375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9" name="Rectangle 375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0" name="Rectangle 375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1" name="Rectangle 375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2" name="Rectangle 375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3" name="Rectangle 375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4" name="Rectangle 375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5" name="Rectangle 375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94" name="Group 3760"/>
            <p:cNvGrpSpPr>
              <a:grpSpLocks/>
            </p:cNvGrpSpPr>
            <p:nvPr/>
          </p:nvGrpSpPr>
          <p:grpSpPr bwMode="auto">
            <a:xfrm>
              <a:off x="5232" y="2352"/>
              <a:ext cx="96" cy="960"/>
              <a:chOff x="912" y="1104"/>
              <a:chExt cx="96" cy="960"/>
            </a:xfrm>
          </p:grpSpPr>
          <p:sp>
            <p:nvSpPr>
              <p:cNvPr id="706" name="Rectangle 376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7" name="Rectangle 376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8" name="Rectangle 376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9" name="Rectangle 376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0" name="Rectangle 376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1" name="Rectangle 376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2" name="Rectangle 376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3" name="Rectangle 376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4" name="Rectangle 376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5" name="Rectangle 377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95" name="Group 3771"/>
            <p:cNvGrpSpPr>
              <a:grpSpLocks/>
            </p:cNvGrpSpPr>
            <p:nvPr/>
          </p:nvGrpSpPr>
          <p:grpSpPr bwMode="auto">
            <a:xfrm>
              <a:off x="5328" y="2352"/>
              <a:ext cx="96" cy="960"/>
              <a:chOff x="912" y="1104"/>
              <a:chExt cx="96" cy="960"/>
            </a:xfrm>
          </p:grpSpPr>
          <p:sp>
            <p:nvSpPr>
              <p:cNvPr id="696" name="Rectangle 377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7" name="Rectangle 377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8" name="Rectangle 377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9" name="Rectangle 377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0" name="Rectangle 377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1" name="Rectangle 377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2" name="Rectangle 377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3" name="Rectangle 377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4" name="Rectangle 378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5" name="Rectangle 378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796" name="Text Box 3782"/>
          <p:cNvSpPr txBox="1">
            <a:spLocks noChangeArrowheads="1"/>
          </p:cNvSpPr>
          <p:nvPr/>
        </p:nvSpPr>
        <p:spPr bwMode="auto">
          <a:xfrm>
            <a:off x="5554017" y="2651125"/>
            <a:ext cx="1143000"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200" b="1">
                <a:solidFill>
                  <a:srgbClr val="000000"/>
                </a:solidFill>
                <a:cs typeface="Times New Roman" panose="02020603050405020304" pitchFamily="18" charset="0"/>
              </a:rPr>
              <a:t>4 trăm</a:t>
            </a:r>
          </a:p>
        </p:txBody>
      </p:sp>
      <p:grpSp>
        <p:nvGrpSpPr>
          <p:cNvPr id="797" name="Group 3783"/>
          <p:cNvGrpSpPr>
            <a:grpSpLocks/>
          </p:cNvGrpSpPr>
          <p:nvPr/>
        </p:nvGrpSpPr>
        <p:grpSpPr bwMode="auto">
          <a:xfrm rot="831537">
            <a:off x="5554017" y="1752600"/>
            <a:ext cx="838200" cy="838200"/>
            <a:chOff x="4464" y="2352"/>
            <a:chExt cx="960" cy="960"/>
          </a:xfrm>
        </p:grpSpPr>
        <p:grpSp>
          <p:nvGrpSpPr>
            <p:cNvPr id="798" name="Group 3784"/>
            <p:cNvGrpSpPr>
              <a:grpSpLocks/>
            </p:cNvGrpSpPr>
            <p:nvPr/>
          </p:nvGrpSpPr>
          <p:grpSpPr bwMode="auto">
            <a:xfrm>
              <a:off x="4464" y="2352"/>
              <a:ext cx="96" cy="960"/>
              <a:chOff x="912" y="1104"/>
              <a:chExt cx="96" cy="960"/>
            </a:xfrm>
          </p:grpSpPr>
          <p:sp>
            <p:nvSpPr>
              <p:cNvPr id="898" name="Rectangle 378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9" name="Rectangle 378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0" name="Rectangle 378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1" name="Rectangle 378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2" name="Rectangle 378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3" name="Rectangle 379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4" name="Rectangle 379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5" name="Rectangle 379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6" name="Rectangle 379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7" name="Rectangle 379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99" name="Group 3795"/>
            <p:cNvGrpSpPr>
              <a:grpSpLocks/>
            </p:cNvGrpSpPr>
            <p:nvPr/>
          </p:nvGrpSpPr>
          <p:grpSpPr bwMode="auto">
            <a:xfrm>
              <a:off x="4560" y="2352"/>
              <a:ext cx="96" cy="960"/>
              <a:chOff x="912" y="1104"/>
              <a:chExt cx="96" cy="960"/>
            </a:xfrm>
          </p:grpSpPr>
          <p:sp>
            <p:nvSpPr>
              <p:cNvPr id="888" name="Rectangle 379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9" name="Rectangle 379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0" name="Rectangle 379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1" name="Rectangle 379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2" name="Rectangle 380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3" name="Rectangle 380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4" name="Rectangle 380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5" name="Rectangle 380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6" name="Rectangle 380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7" name="Rectangle 380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800" name="Group 3806"/>
            <p:cNvGrpSpPr>
              <a:grpSpLocks/>
            </p:cNvGrpSpPr>
            <p:nvPr/>
          </p:nvGrpSpPr>
          <p:grpSpPr bwMode="auto">
            <a:xfrm>
              <a:off x="4656" y="2352"/>
              <a:ext cx="96" cy="960"/>
              <a:chOff x="912" y="1104"/>
              <a:chExt cx="96" cy="960"/>
            </a:xfrm>
          </p:grpSpPr>
          <p:sp>
            <p:nvSpPr>
              <p:cNvPr id="878" name="Rectangle 380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9" name="Rectangle 380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0" name="Rectangle 380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1" name="Rectangle 381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2" name="Rectangle 381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3" name="Rectangle 381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4" name="Rectangle 381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5" name="Rectangle 381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6" name="Rectangle 381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7" name="Rectangle 381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801" name="Group 3817"/>
            <p:cNvGrpSpPr>
              <a:grpSpLocks/>
            </p:cNvGrpSpPr>
            <p:nvPr/>
          </p:nvGrpSpPr>
          <p:grpSpPr bwMode="auto">
            <a:xfrm>
              <a:off x="4752" y="2352"/>
              <a:ext cx="96" cy="960"/>
              <a:chOff x="912" y="1104"/>
              <a:chExt cx="96" cy="960"/>
            </a:xfrm>
          </p:grpSpPr>
          <p:sp>
            <p:nvSpPr>
              <p:cNvPr id="868" name="Rectangle 381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9" name="Rectangle 381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0" name="Rectangle 382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1" name="Rectangle 382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2" name="Rectangle 382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3" name="Rectangle 382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4" name="Rectangle 382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5" name="Rectangle 382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6" name="Rectangle 382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7" name="Rectangle 382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802" name="Group 3828"/>
            <p:cNvGrpSpPr>
              <a:grpSpLocks/>
            </p:cNvGrpSpPr>
            <p:nvPr/>
          </p:nvGrpSpPr>
          <p:grpSpPr bwMode="auto">
            <a:xfrm>
              <a:off x="4848" y="2352"/>
              <a:ext cx="96" cy="960"/>
              <a:chOff x="912" y="1104"/>
              <a:chExt cx="96" cy="960"/>
            </a:xfrm>
          </p:grpSpPr>
          <p:sp>
            <p:nvSpPr>
              <p:cNvPr id="858" name="Rectangle 382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9" name="Rectangle 383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0" name="Rectangle 383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1" name="Rectangle 383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2" name="Rectangle 383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3" name="Rectangle 383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4" name="Rectangle 383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5" name="Rectangle 383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6" name="Rectangle 383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7" name="Rectangle 383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803" name="Group 3839"/>
            <p:cNvGrpSpPr>
              <a:grpSpLocks/>
            </p:cNvGrpSpPr>
            <p:nvPr/>
          </p:nvGrpSpPr>
          <p:grpSpPr bwMode="auto">
            <a:xfrm>
              <a:off x="4944" y="2352"/>
              <a:ext cx="96" cy="960"/>
              <a:chOff x="912" y="1104"/>
              <a:chExt cx="96" cy="960"/>
            </a:xfrm>
          </p:grpSpPr>
          <p:sp>
            <p:nvSpPr>
              <p:cNvPr id="848" name="Rectangle 384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9" name="Rectangle 384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0" name="Rectangle 384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1" name="Rectangle 384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2" name="Rectangle 384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3" name="Rectangle 384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4" name="Rectangle 384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5" name="Rectangle 384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6" name="Rectangle 384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7" name="Rectangle 384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804" name="Group 3850"/>
            <p:cNvGrpSpPr>
              <a:grpSpLocks/>
            </p:cNvGrpSpPr>
            <p:nvPr/>
          </p:nvGrpSpPr>
          <p:grpSpPr bwMode="auto">
            <a:xfrm>
              <a:off x="5040" y="2352"/>
              <a:ext cx="96" cy="960"/>
              <a:chOff x="912" y="1104"/>
              <a:chExt cx="96" cy="960"/>
            </a:xfrm>
          </p:grpSpPr>
          <p:sp>
            <p:nvSpPr>
              <p:cNvPr id="838" name="Rectangle 385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9" name="Rectangle 385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0" name="Rectangle 385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1" name="Rectangle 385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2" name="Rectangle 385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3" name="Rectangle 385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4" name="Rectangle 385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5" name="Rectangle 385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6" name="Rectangle 385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7" name="Rectangle 386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805" name="Group 3861"/>
            <p:cNvGrpSpPr>
              <a:grpSpLocks/>
            </p:cNvGrpSpPr>
            <p:nvPr/>
          </p:nvGrpSpPr>
          <p:grpSpPr bwMode="auto">
            <a:xfrm>
              <a:off x="5136" y="2352"/>
              <a:ext cx="96" cy="960"/>
              <a:chOff x="912" y="1104"/>
              <a:chExt cx="96" cy="960"/>
            </a:xfrm>
          </p:grpSpPr>
          <p:sp>
            <p:nvSpPr>
              <p:cNvPr id="828" name="Rectangle 386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9" name="Rectangle 386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0" name="Rectangle 386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1" name="Rectangle 386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2" name="Rectangle 386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3" name="Rectangle 386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4" name="Rectangle 386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5" name="Rectangle 386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6" name="Rectangle 387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7" name="Rectangle 387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806" name="Group 3872"/>
            <p:cNvGrpSpPr>
              <a:grpSpLocks/>
            </p:cNvGrpSpPr>
            <p:nvPr/>
          </p:nvGrpSpPr>
          <p:grpSpPr bwMode="auto">
            <a:xfrm>
              <a:off x="5232" y="2352"/>
              <a:ext cx="96" cy="960"/>
              <a:chOff x="912" y="1104"/>
              <a:chExt cx="96" cy="960"/>
            </a:xfrm>
          </p:grpSpPr>
          <p:sp>
            <p:nvSpPr>
              <p:cNvPr id="818" name="Rectangle 387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9" name="Rectangle 387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0" name="Rectangle 387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1" name="Rectangle 387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2" name="Rectangle 387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3" name="Rectangle 387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4" name="Rectangle 387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5" name="Rectangle 388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6" name="Rectangle 388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7" name="Rectangle 388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807" name="Group 3883"/>
            <p:cNvGrpSpPr>
              <a:grpSpLocks/>
            </p:cNvGrpSpPr>
            <p:nvPr/>
          </p:nvGrpSpPr>
          <p:grpSpPr bwMode="auto">
            <a:xfrm>
              <a:off x="5328" y="2352"/>
              <a:ext cx="96" cy="960"/>
              <a:chOff x="912" y="1104"/>
              <a:chExt cx="96" cy="960"/>
            </a:xfrm>
          </p:grpSpPr>
          <p:sp>
            <p:nvSpPr>
              <p:cNvPr id="808" name="Rectangle 388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09" name="Rectangle 388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0" name="Rectangle 388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1" name="Rectangle 388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2" name="Rectangle 388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3" name="Rectangle 388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4" name="Rectangle 389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5" name="Rectangle 389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6" name="Rectangle 389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7" name="Rectangle 389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908" name="Group 3894"/>
          <p:cNvGrpSpPr>
            <a:grpSpLocks/>
          </p:cNvGrpSpPr>
          <p:nvPr/>
        </p:nvGrpSpPr>
        <p:grpSpPr bwMode="auto">
          <a:xfrm>
            <a:off x="5782617" y="1828800"/>
            <a:ext cx="838200" cy="838200"/>
            <a:chOff x="4464" y="2352"/>
            <a:chExt cx="960" cy="960"/>
          </a:xfrm>
        </p:grpSpPr>
        <p:grpSp>
          <p:nvGrpSpPr>
            <p:cNvPr id="909" name="Group 3895"/>
            <p:cNvGrpSpPr>
              <a:grpSpLocks/>
            </p:cNvGrpSpPr>
            <p:nvPr/>
          </p:nvGrpSpPr>
          <p:grpSpPr bwMode="auto">
            <a:xfrm>
              <a:off x="4464" y="2352"/>
              <a:ext cx="96" cy="960"/>
              <a:chOff x="912" y="1104"/>
              <a:chExt cx="96" cy="960"/>
            </a:xfrm>
          </p:grpSpPr>
          <p:sp>
            <p:nvSpPr>
              <p:cNvPr id="1009" name="Rectangle 389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0" name="Rectangle 389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1" name="Rectangle 389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2" name="Rectangle 389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3" name="Rectangle 390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4" name="Rectangle 390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5" name="Rectangle 390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6" name="Rectangle 390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7" name="Rectangle 390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8" name="Rectangle 390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10" name="Group 3906"/>
            <p:cNvGrpSpPr>
              <a:grpSpLocks/>
            </p:cNvGrpSpPr>
            <p:nvPr/>
          </p:nvGrpSpPr>
          <p:grpSpPr bwMode="auto">
            <a:xfrm>
              <a:off x="4560" y="2352"/>
              <a:ext cx="96" cy="960"/>
              <a:chOff x="912" y="1104"/>
              <a:chExt cx="96" cy="960"/>
            </a:xfrm>
          </p:grpSpPr>
          <p:sp>
            <p:nvSpPr>
              <p:cNvPr id="999" name="Rectangle 390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0" name="Rectangle 390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1" name="Rectangle 390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2" name="Rectangle 391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3" name="Rectangle 391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4" name="Rectangle 391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5" name="Rectangle 391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6" name="Rectangle 391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7" name="Rectangle 391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8" name="Rectangle 391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11" name="Group 3917"/>
            <p:cNvGrpSpPr>
              <a:grpSpLocks/>
            </p:cNvGrpSpPr>
            <p:nvPr/>
          </p:nvGrpSpPr>
          <p:grpSpPr bwMode="auto">
            <a:xfrm>
              <a:off x="4656" y="2352"/>
              <a:ext cx="96" cy="960"/>
              <a:chOff x="912" y="1104"/>
              <a:chExt cx="96" cy="960"/>
            </a:xfrm>
          </p:grpSpPr>
          <p:sp>
            <p:nvSpPr>
              <p:cNvPr id="989" name="Rectangle 391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0" name="Rectangle 391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1" name="Rectangle 392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2" name="Rectangle 392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3" name="Rectangle 392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4" name="Rectangle 392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5" name="Rectangle 392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6" name="Rectangle 392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7" name="Rectangle 392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8" name="Rectangle 392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12" name="Group 3928"/>
            <p:cNvGrpSpPr>
              <a:grpSpLocks/>
            </p:cNvGrpSpPr>
            <p:nvPr/>
          </p:nvGrpSpPr>
          <p:grpSpPr bwMode="auto">
            <a:xfrm>
              <a:off x="4752" y="2352"/>
              <a:ext cx="96" cy="960"/>
              <a:chOff x="912" y="1104"/>
              <a:chExt cx="96" cy="960"/>
            </a:xfrm>
          </p:grpSpPr>
          <p:sp>
            <p:nvSpPr>
              <p:cNvPr id="979" name="Rectangle 392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0" name="Rectangle 393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1" name="Rectangle 393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2" name="Rectangle 393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3" name="Rectangle 393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4" name="Rectangle 393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5" name="Rectangle 393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6" name="Rectangle 393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7" name="Rectangle 393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8" name="Rectangle 393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13" name="Group 3939"/>
            <p:cNvGrpSpPr>
              <a:grpSpLocks/>
            </p:cNvGrpSpPr>
            <p:nvPr/>
          </p:nvGrpSpPr>
          <p:grpSpPr bwMode="auto">
            <a:xfrm>
              <a:off x="4848" y="2352"/>
              <a:ext cx="96" cy="960"/>
              <a:chOff x="912" y="1104"/>
              <a:chExt cx="96" cy="960"/>
            </a:xfrm>
          </p:grpSpPr>
          <p:sp>
            <p:nvSpPr>
              <p:cNvPr id="969" name="Rectangle 394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0" name="Rectangle 394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1" name="Rectangle 394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2" name="Rectangle 394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3" name="Rectangle 394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4" name="Rectangle 394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5" name="Rectangle 394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6" name="Rectangle 394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7" name="Rectangle 394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8" name="Rectangle 394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14" name="Group 3950"/>
            <p:cNvGrpSpPr>
              <a:grpSpLocks/>
            </p:cNvGrpSpPr>
            <p:nvPr/>
          </p:nvGrpSpPr>
          <p:grpSpPr bwMode="auto">
            <a:xfrm>
              <a:off x="4944" y="2352"/>
              <a:ext cx="96" cy="960"/>
              <a:chOff x="912" y="1104"/>
              <a:chExt cx="96" cy="960"/>
            </a:xfrm>
          </p:grpSpPr>
          <p:sp>
            <p:nvSpPr>
              <p:cNvPr id="959" name="Rectangle 395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0" name="Rectangle 395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1" name="Rectangle 395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2" name="Rectangle 395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3" name="Rectangle 395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4" name="Rectangle 395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5" name="Rectangle 395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6" name="Rectangle 395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7" name="Rectangle 395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8" name="Rectangle 396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15" name="Group 3961"/>
            <p:cNvGrpSpPr>
              <a:grpSpLocks/>
            </p:cNvGrpSpPr>
            <p:nvPr/>
          </p:nvGrpSpPr>
          <p:grpSpPr bwMode="auto">
            <a:xfrm>
              <a:off x="5040" y="2352"/>
              <a:ext cx="96" cy="960"/>
              <a:chOff x="912" y="1104"/>
              <a:chExt cx="96" cy="960"/>
            </a:xfrm>
          </p:grpSpPr>
          <p:sp>
            <p:nvSpPr>
              <p:cNvPr id="949" name="Rectangle 396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0" name="Rectangle 396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1" name="Rectangle 396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2" name="Rectangle 396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3" name="Rectangle 396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4" name="Rectangle 396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5" name="Rectangle 396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6" name="Rectangle 396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7" name="Rectangle 397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8" name="Rectangle 397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16" name="Group 3972"/>
            <p:cNvGrpSpPr>
              <a:grpSpLocks/>
            </p:cNvGrpSpPr>
            <p:nvPr/>
          </p:nvGrpSpPr>
          <p:grpSpPr bwMode="auto">
            <a:xfrm>
              <a:off x="5136" y="2352"/>
              <a:ext cx="96" cy="960"/>
              <a:chOff x="912" y="1104"/>
              <a:chExt cx="96" cy="960"/>
            </a:xfrm>
          </p:grpSpPr>
          <p:sp>
            <p:nvSpPr>
              <p:cNvPr id="939" name="Rectangle 397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0" name="Rectangle 397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1" name="Rectangle 397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2" name="Rectangle 397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3" name="Rectangle 397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4" name="Rectangle 397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5" name="Rectangle 397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6" name="Rectangle 398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7" name="Rectangle 398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8" name="Rectangle 398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17" name="Group 3983"/>
            <p:cNvGrpSpPr>
              <a:grpSpLocks/>
            </p:cNvGrpSpPr>
            <p:nvPr/>
          </p:nvGrpSpPr>
          <p:grpSpPr bwMode="auto">
            <a:xfrm>
              <a:off x="5232" y="2352"/>
              <a:ext cx="96" cy="960"/>
              <a:chOff x="912" y="1104"/>
              <a:chExt cx="96" cy="960"/>
            </a:xfrm>
          </p:grpSpPr>
          <p:sp>
            <p:nvSpPr>
              <p:cNvPr id="929" name="Rectangle 398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0" name="Rectangle 398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1" name="Rectangle 398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2" name="Rectangle 398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3" name="Rectangle 398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4" name="Rectangle 398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5" name="Rectangle 399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6" name="Rectangle 399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7" name="Rectangle 399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8" name="Rectangle 399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18" name="Group 3994"/>
            <p:cNvGrpSpPr>
              <a:grpSpLocks/>
            </p:cNvGrpSpPr>
            <p:nvPr/>
          </p:nvGrpSpPr>
          <p:grpSpPr bwMode="auto">
            <a:xfrm>
              <a:off x="5328" y="2352"/>
              <a:ext cx="96" cy="960"/>
              <a:chOff x="912" y="1104"/>
              <a:chExt cx="96" cy="960"/>
            </a:xfrm>
          </p:grpSpPr>
          <p:sp>
            <p:nvSpPr>
              <p:cNvPr id="919" name="Rectangle 399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0" name="Rectangle 399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1" name="Rectangle 399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2" name="Rectangle 399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3" name="Rectangle 399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4" name="Rectangle 400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5" name="Rectangle 400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6" name="Rectangle 400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7" name="Rectangle 400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8" name="Rectangle 400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1019" name="Group 4005"/>
          <p:cNvGrpSpPr>
            <a:grpSpLocks/>
          </p:cNvGrpSpPr>
          <p:nvPr/>
        </p:nvGrpSpPr>
        <p:grpSpPr bwMode="auto">
          <a:xfrm rot="721493">
            <a:off x="5935017" y="1752600"/>
            <a:ext cx="838200" cy="838200"/>
            <a:chOff x="4464" y="2352"/>
            <a:chExt cx="960" cy="960"/>
          </a:xfrm>
        </p:grpSpPr>
        <p:grpSp>
          <p:nvGrpSpPr>
            <p:cNvPr id="1020" name="Group 4006"/>
            <p:cNvGrpSpPr>
              <a:grpSpLocks/>
            </p:cNvGrpSpPr>
            <p:nvPr/>
          </p:nvGrpSpPr>
          <p:grpSpPr bwMode="auto">
            <a:xfrm>
              <a:off x="4464" y="2352"/>
              <a:ext cx="96" cy="960"/>
              <a:chOff x="912" y="1104"/>
              <a:chExt cx="96" cy="960"/>
            </a:xfrm>
          </p:grpSpPr>
          <p:sp>
            <p:nvSpPr>
              <p:cNvPr id="1120" name="Rectangle 400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21" name="Rectangle 400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22" name="Rectangle 400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23" name="Rectangle 401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24" name="Rectangle 401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25" name="Rectangle 401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26" name="Rectangle 401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27" name="Rectangle 401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28" name="Rectangle 401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29" name="Rectangle 401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21" name="Group 4017"/>
            <p:cNvGrpSpPr>
              <a:grpSpLocks/>
            </p:cNvGrpSpPr>
            <p:nvPr/>
          </p:nvGrpSpPr>
          <p:grpSpPr bwMode="auto">
            <a:xfrm>
              <a:off x="4560" y="2352"/>
              <a:ext cx="96" cy="960"/>
              <a:chOff x="912" y="1104"/>
              <a:chExt cx="96" cy="960"/>
            </a:xfrm>
          </p:grpSpPr>
          <p:sp>
            <p:nvSpPr>
              <p:cNvPr id="1110" name="Rectangle 401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1" name="Rectangle 401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2" name="Rectangle 402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3" name="Rectangle 402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4" name="Rectangle 402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5" name="Rectangle 402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6" name="Rectangle 402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7" name="Rectangle 402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8" name="Rectangle 402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9" name="Rectangle 402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22" name="Group 4028"/>
            <p:cNvGrpSpPr>
              <a:grpSpLocks/>
            </p:cNvGrpSpPr>
            <p:nvPr/>
          </p:nvGrpSpPr>
          <p:grpSpPr bwMode="auto">
            <a:xfrm>
              <a:off x="4656" y="2352"/>
              <a:ext cx="96" cy="960"/>
              <a:chOff x="912" y="1104"/>
              <a:chExt cx="96" cy="960"/>
            </a:xfrm>
          </p:grpSpPr>
          <p:sp>
            <p:nvSpPr>
              <p:cNvPr id="1100" name="Rectangle 402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1" name="Rectangle 403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2" name="Rectangle 403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3" name="Rectangle 403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4" name="Rectangle 403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5" name="Rectangle 403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6" name="Rectangle 403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7" name="Rectangle 403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8" name="Rectangle 403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9" name="Rectangle 403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23" name="Group 4039"/>
            <p:cNvGrpSpPr>
              <a:grpSpLocks/>
            </p:cNvGrpSpPr>
            <p:nvPr/>
          </p:nvGrpSpPr>
          <p:grpSpPr bwMode="auto">
            <a:xfrm>
              <a:off x="4752" y="2352"/>
              <a:ext cx="96" cy="960"/>
              <a:chOff x="912" y="1104"/>
              <a:chExt cx="96" cy="960"/>
            </a:xfrm>
          </p:grpSpPr>
          <p:sp>
            <p:nvSpPr>
              <p:cNvPr id="1090" name="Rectangle 404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1" name="Rectangle 404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2" name="Rectangle 404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3" name="Rectangle 404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4" name="Rectangle 404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5" name="Rectangle 404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6" name="Rectangle 404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7" name="Rectangle 404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8" name="Rectangle 404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9" name="Rectangle 404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24" name="Group 4050"/>
            <p:cNvGrpSpPr>
              <a:grpSpLocks/>
            </p:cNvGrpSpPr>
            <p:nvPr/>
          </p:nvGrpSpPr>
          <p:grpSpPr bwMode="auto">
            <a:xfrm>
              <a:off x="4848" y="2352"/>
              <a:ext cx="96" cy="960"/>
              <a:chOff x="912" y="1104"/>
              <a:chExt cx="96" cy="960"/>
            </a:xfrm>
          </p:grpSpPr>
          <p:sp>
            <p:nvSpPr>
              <p:cNvPr id="1080" name="Rectangle 405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1" name="Rectangle 405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2" name="Rectangle 405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3" name="Rectangle 405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4" name="Rectangle 405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5" name="Rectangle 405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6" name="Rectangle 405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7" name="Rectangle 405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8" name="Rectangle 405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9" name="Rectangle 406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25" name="Group 4061"/>
            <p:cNvGrpSpPr>
              <a:grpSpLocks/>
            </p:cNvGrpSpPr>
            <p:nvPr/>
          </p:nvGrpSpPr>
          <p:grpSpPr bwMode="auto">
            <a:xfrm>
              <a:off x="4944" y="2352"/>
              <a:ext cx="96" cy="960"/>
              <a:chOff x="912" y="1104"/>
              <a:chExt cx="96" cy="960"/>
            </a:xfrm>
          </p:grpSpPr>
          <p:sp>
            <p:nvSpPr>
              <p:cNvPr id="1070" name="Rectangle 406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1" name="Rectangle 406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2" name="Rectangle 406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3" name="Rectangle 406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4" name="Rectangle 406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5" name="Rectangle 406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6" name="Rectangle 406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7" name="Rectangle 406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8" name="Rectangle 407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9" name="Rectangle 407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26" name="Group 4072"/>
            <p:cNvGrpSpPr>
              <a:grpSpLocks/>
            </p:cNvGrpSpPr>
            <p:nvPr/>
          </p:nvGrpSpPr>
          <p:grpSpPr bwMode="auto">
            <a:xfrm>
              <a:off x="5040" y="2352"/>
              <a:ext cx="96" cy="960"/>
              <a:chOff x="912" y="1104"/>
              <a:chExt cx="96" cy="960"/>
            </a:xfrm>
          </p:grpSpPr>
          <p:sp>
            <p:nvSpPr>
              <p:cNvPr id="1060" name="Rectangle 407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1" name="Rectangle 407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2" name="Rectangle 407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3" name="Rectangle 407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4" name="Rectangle 407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5" name="Rectangle 407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6" name="Rectangle 407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7" name="Rectangle 408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8" name="Rectangle 408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9" name="Rectangle 408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27" name="Group 4083"/>
            <p:cNvGrpSpPr>
              <a:grpSpLocks/>
            </p:cNvGrpSpPr>
            <p:nvPr/>
          </p:nvGrpSpPr>
          <p:grpSpPr bwMode="auto">
            <a:xfrm>
              <a:off x="5136" y="2352"/>
              <a:ext cx="96" cy="960"/>
              <a:chOff x="912" y="1104"/>
              <a:chExt cx="96" cy="960"/>
            </a:xfrm>
          </p:grpSpPr>
          <p:sp>
            <p:nvSpPr>
              <p:cNvPr id="1050" name="Rectangle 408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1" name="Rectangle 408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2" name="Rectangle 408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3" name="Rectangle 408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4" name="Rectangle 408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5" name="Rectangle 408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6" name="Rectangle 409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7" name="Rectangle 409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8" name="Rectangle 409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9" name="Rectangle 409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28" name="Group 4094"/>
            <p:cNvGrpSpPr>
              <a:grpSpLocks/>
            </p:cNvGrpSpPr>
            <p:nvPr/>
          </p:nvGrpSpPr>
          <p:grpSpPr bwMode="auto">
            <a:xfrm>
              <a:off x="5232" y="2352"/>
              <a:ext cx="96" cy="960"/>
              <a:chOff x="912" y="1104"/>
              <a:chExt cx="96" cy="960"/>
            </a:xfrm>
          </p:grpSpPr>
          <p:sp>
            <p:nvSpPr>
              <p:cNvPr id="1040" name="Rectangle 409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1" name="Rectangle 409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2" name="Rectangle 409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3" name="Rectangle 409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4" name="Rectangle 409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5" name="Rectangle 410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6" name="Rectangle 410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7" name="Rectangle 410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8" name="Rectangle 410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9" name="Rectangle 410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29" name="Group 4105"/>
            <p:cNvGrpSpPr>
              <a:grpSpLocks/>
            </p:cNvGrpSpPr>
            <p:nvPr/>
          </p:nvGrpSpPr>
          <p:grpSpPr bwMode="auto">
            <a:xfrm>
              <a:off x="5328" y="2352"/>
              <a:ext cx="96" cy="960"/>
              <a:chOff x="912" y="1104"/>
              <a:chExt cx="96" cy="960"/>
            </a:xfrm>
          </p:grpSpPr>
          <p:sp>
            <p:nvSpPr>
              <p:cNvPr id="1030" name="Rectangle 410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1" name="Rectangle 410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2" name="Rectangle 410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3" name="Rectangle 410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4" name="Rectangle 411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5" name="Rectangle 411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6" name="Rectangle 411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7" name="Rectangle 411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8" name="Rectangle 411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9" name="Rectangle 411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1130" name="Text Box 4116"/>
          <p:cNvSpPr txBox="1">
            <a:spLocks noChangeArrowheads="1"/>
          </p:cNvSpPr>
          <p:nvPr/>
        </p:nvSpPr>
        <p:spPr bwMode="auto">
          <a:xfrm>
            <a:off x="7763817" y="2955925"/>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5</a:t>
            </a:r>
          </a:p>
        </p:txBody>
      </p:sp>
      <p:sp>
        <p:nvSpPr>
          <p:cNvPr id="1131" name="Text Box 4117"/>
          <p:cNvSpPr txBox="1">
            <a:spLocks noChangeArrowheads="1"/>
          </p:cNvSpPr>
          <p:nvPr/>
        </p:nvSpPr>
        <p:spPr bwMode="auto">
          <a:xfrm>
            <a:off x="7916217" y="2955925"/>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sp>
        <p:nvSpPr>
          <p:cNvPr id="1132" name="Text Box 4118"/>
          <p:cNvSpPr txBox="1">
            <a:spLocks noChangeArrowheads="1"/>
          </p:cNvSpPr>
          <p:nvPr/>
        </p:nvSpPr>
        <p:spPr bwMode="auto">
          <a:xfrm>
            <a:off x="8068617" y="2955925"/>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dirty="0">
                <a:solidFill>
                  <a:srgbClr val="000000"/>
                </a:solidFill>
                <a:latin typeface="VNI-Times" pitchFamily="2" charset="0"/>
              </a:rPr>
              <a:t>0</a:t>
            </a:r>
          </a:p>
        </p:txBody>
      </p:sp>
      <p:grpSp>
        <p:nvGrpSpPr>
          <p:cNvPr id="1133" name="Group 4119"/>
          <p:cNvGrpSpPr>
            <a:grpSpLocks/>
          </p:cNvGrpSpPr>
          <p:nvPr/>
        </p:nvGrpSpPr>
        <p:grpSpPr bwMode="auto">
          <a:xfrm>
            <a:off x="7230417" y="1828800"/>
            <a:ext cx="838200" cy="838200"/>
            <a:chOff x="4464" y="2352"/>
            <a:chExt cx="960" cy="960"/>
          </a:xfrm>
        </p:grpSpPr>
        <p:grpSp>
          <p:nvGrpSpPr>
            <p:cNvPr id="1134" name="Group 4120"/>
            <p:cNvGrpSpPr>
              <a:grpSpLocks/>
            </p:cNvGrpSpPr>
            <p:nvPr/>
          </p:nvGrpSpPr>
          <p:grpSpPr bwMode="auto">
            <a:xfrm>
              <a:off x="4464" y="2352"/>
              <a:ext cx="96" cy="960"/>
              <a:chOff x="912" y="1104"/>
              <a:chExt cx="96" cy="960"/>
            </a:xfrm>
          </p:grpSpPr>
          <p:sp>
            <p:nvSpPr>
              <p:cNvPr id="1234" name="Rectangle 412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35" name="Rectangle 412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36" name="Rectangle 412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37" name="Rectangle 412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38" name="Rectangle 412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39" name="Rectangle 412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40" name="Rectangle 412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41" name="Rectangle 412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42" name="Rectangle 412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43" name="Rectangle 413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135" name="Group 4131"/>
            <p:cNvGrpSpPr>
              <a:grpSpLocks/>
            </p:cNvGrpSpPr>
            <p:nvPr/>
          </p:nvGrpSpPr>
          <p:grpSpPr bwMode="auto">
            <a:xfrm>
              <a:off x="4560" y="2352"/>
              <a:ext cx="96" cy="960"/>
              <a:chOff x="912" y="1104"/>
              <a:chExt cx="96" cy="960"/>
            </a:xfrm>
          </p:grpSpPr>
          <p:sp>
            <p:nvSpPr>
              <p:cNvPr id="1224" name="Rectangle 413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25" name="Rectangle 413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26" name="Rectangle 413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27" name="Rectangle 413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28" name="Rectangle 413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29" name="Rectangle 413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30" name="Rectangle 413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31" name="Rectangle 413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32" name="Rectangle 414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33" name="Rectangle 414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136" name="Group 4142"/>
            <p:cNvGrpSpPr>
              <a:grpSpLocks/>
            </p:cNvGrpSpPr>
            <p:nvPr/>
          </p:nvGrpSpPr>
          <p:grpSpPr bwMode="auto">
            <a:xfrm>
              <a:off x="4656" y="2352"/>
              <a:ext cx="96" cy="960"/>
              <a:chOff x="912" y="1104"/>
              <a:chExt cx="96" cy="960"/>
            </a:xfrm>
          </p:grpSpPr>
          <p:sp>
            <p:nvSpPr>
              <p:cNvPr id="1214" name="Rectangle 414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15" name="Rectangle 414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16" name="Rectangle 414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17" name="Rectangle 414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18" name="Rectangle 414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19" name="Rectangle 414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20" name="Rectangle 414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21" name="Rectangle 415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22" name="Rectangle 415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23" name="Rectangle 415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137" name="Group 4153"/>
            <p:cNvGrpSpPr>
              <a:grpSpLocks/>
            </p:cNvGrpSpPr>
            <p:nvPr/>
          </p:nvGrpSpPr>
          <p:grpSpPr bwMode="auto">
            <a:xfrm>
              <a:off x="4752" y="2352"/>
              <a:ext cx="96" cy="960"/>
              <a:chOff x="912" y="1104"/>
              <a:chExt cx="96" cy="960"/>
            </a:xfrm>
          </p:grpSpPr>
          <p:sp>
            <p:nvSpPr>
              <p:cNvPr id="1204" name="Rectangle 415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05" name="Rectangle 415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06" name="Rectangle 415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07" name="Rectangle 415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08" name="Rectangle 415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09" name="Rectangle 415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10" name="Rectangle 416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11" name="Rectangle 416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12" name="Rectangle 416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13" name="Rectangle 416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138" name="Group 4164"/>
            <p:cNvGrpSpPr>
              <a:grpSpLocks/>
            </p:cNvGrpSpPr>
            <p:nvPr/>
          </p:nvGrpSpPr>
          <p:grpSpPr bwMode="auto">
            <a:xfrm>
              <a:off x="4848" y="2352"/>
              <a:ext cx="96" cy="960"/>
              <a:chOff x="912" y="1104"/>
              <a:chExt cx="96" cy="960"/>
            </a:xfrm>
          </p:grpSpPr>
          <p:sp>
            <p:nvSpPr>
              <p:cNvPr id="1194" name="Rectangle 416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95" name="Rectangle 416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96" name="Rectangle 416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97" name="Rectangle 416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98" name="Rectangle 416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99" name="Rectangle 417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00" name="Rectangle 417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01" name="Rectangle 417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02" name="Rectangle 417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03" name="Rectangle 417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139" name="Group 4175"/>
            <p:cNvGrpSpPr>
              <a:grpSpLocks/>
            </p:cNvGrpSpPr>
            <p:nvPr/>
          </p:nvGrpSpPr>
          <p:grpSpPr bwMode="auto">
            <a:xfrm>
              <a:off x="4944" y="2352"/>
              <a:ext cx="96" cy="960"/>
              <a:chOff x="912" y="1104"/>
              <a:chExt cx="96" cy="960"/>
            </a:xfrm>
          </p:grpSpPr>
          <p:sp>
            <p:nvSpPr>
              <p:cNvPr id="1184" name="Rectangle 417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85" name="Rectangle 417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86" name="Rectangle 417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87" name="Rectangle 417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88" name="Rectangle 418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89" name="Rectangle 418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90" name="Rectangle 418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91" name="Rectangle 418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92" name="Rectangle 418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93" name="Rectangle 418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140" name="Group 4186"/>
            <p:cNvGrpSpPr>
              <a:grpSpLocks/>
            </p:cNvGrpSpPr>
            <p:nvPr/>
          </p:nvGrpSpPr>
          <p:grpSpPr bwMode="auto">
            <a:xfrm>
              <a:off x="5040" y="2352"/>
              <a:ext cx="96" cy="960"/>
              <a:chOff x="912" y="1104"/>
              <a:chExt cx="96" cy="960"/>
            </a:xfrm>
          </p:grpSpPr>
          <p:sp>
            <p:nvSpPr>
              <p:cNvPr id="1174" name="Rectangle 418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75" name="Rectangle 418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76" name="Rectangle 418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77" name="Rectangle 419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78" name="Rectangle 419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79" name="Rectangle 419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80" name="Rectangle 419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81" name="Rectangle 419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82" name="Rectangle 419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83" name="Rectangle 419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141" name="Group 4197"/>
            <p:cNvGrpSpPr>
              <a:grpSpLocks/>
            </p:cNvGrpSpPr>
            <p:nvPr/>
          </p:nvGrpSpPr>
          <p:grpSpPr bwMode="auto">
            <a:xfrm>
              <a:off x="5136" y="2352"/>
              <a:ext cx="96" cy="960"/>
              <a:chOff x="912" y="1104"/>
              <a:chExt cx="96" cy="960"/>
            </a:xfrm>
          </p:grpSpPr>
          <p:sp>
            <p:nvSpPr>
              <p:cNvPr id="1164" name="Rectangle 419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65" name="Rectangle 419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66" name="Rectangle 420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67" name="Rectangle 420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68" name="Rectangle 420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69" name="Rectangle 420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70" name="Rectangle 420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71" name="Rectangle 420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72" name="Rectangle 420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73" name="Rectangle 420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142" name="Group 4208"/>
            <p:cNvGrpSpPr>
              <a:grpSpLocks/>
            </p:cNvGrpSpPr>
            <p:nvPr/>
          </p:nvGrpSpPr>
          <p:grpSpPr bwMode="auto">
            <a:xfrm>
              <a:off x="5232" y="2352"/>
              <a:ext cx="96" cy="960"/>
              <a:chOff x="912" y="1104"/>
              <a:chExt cx="96" cy="960"/>
            </a:xfrm>
          </p:grpSpPr>
          <p:sp>
            <p:nvSpPr>
              <p:cNvPr id="1154" name="Rectangle 420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55" name="Rectangle 421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56" name="Rectangle 421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57" name="Rectangle 421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58" name="Rectangle 421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59" name="Rectangle 421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60" name="Rectangle 421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61" name="Rectangle 421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62" name="Rectangle 421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63" name="Rectangle 421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143" name="Group 4219"/>
            <p:cNvGrpSpPr>
              <a:grpSpLocks/>
            </p:cNvGrpSpPr>
            <p:nvPr/>
          </p:nvGrpSpPr>
          <p:grpSpPr bwMode="auto">
            <a:xfrm>
              <a:off x="5328" y="2352"/>
              <a:ext cx="96" cy="960"/>
              <a:chOff x="912" y="1104"/>
              <a:chExt cx="96" cy="960"/>
            </a:xfrm>
          </p:grpSpPr>
          <p:sp>
            <p:nvSpPr>
              <p:cNvPr id="1144" name="Rectangle 422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45" name="Rectangle 422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46" name="Rectangle 422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47" name="Rectangle 422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48" name="Rectangle 422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49" name="Rectangle 422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50" name="Rectangle 422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51" name="Rectangle 422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52" name="Rectangle 422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53" name="Rectangle 422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1244" name="Text Box 4230"/>
          <p:cNvSpPr txBox="1">
            <a:spLocks noChangeArrowheads="1"/>
          </p:cNvSpPr>
          <p:nvPr/>
        </p:nvSpPr>
        <p:spPr bwMode="auto">
          <a:xfrm>
            <a:off x="7611417" y="2651125"/>
            <a:ext cx="1143000"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200" b="1">
                <a:solidFill>
                  <a:srgbClr val="000000"/>
                </a:solidFill>
                <a:cs typeface="Times New Roman" panose="02020603050405020304" pitchFamily="18" charset="0"/>
              </a:rPr>
              <a:t>5 trăm</a:t>
            </a:r>
          </a:p>
        </p:txBody>
      </p:sp>
      <p:grpSp>
        <p:nvGrpSpPr>
          <p:cNvPr id="1245" name="Group 4231"/>
          <p:cNvGrpSpPr>
            <a:grpSpLocks/>
          </p:cNvGrpSpPr>
          <p:nvPr/>
        </p:nvGrpSpPr>
        <p:grpSpPr bwMode="auto">
          <a:xfrm rot="831537">
            <a:off x="7382817" y="1752600"/>
            <a:ext cx="838200" cy="838200"/>
            <a:chOff x="4464" y="2352"/>
            <a:chExt cx="960" cy="960"/>
          </a:xfrm>
        </p:grpSpPr>
        <p:grpSp>
          <p:nvGrpSpPr>
            <p:cNvPr id="1246" name="Group 4232"/>
            <p:cNvGrpSpPr>
              <a:grpSpLocks/>
            </p:cNvGrpSpPr>
            <p:nvPr/>
          </p:nvGrpSpPr>
          <p:grpSpPr bwMode="auto">
            <a:xfrm>
              <a:off x="4464" y="2352"/>
              <a:ext cx="96" cy="960"/>
              <a:chOff x="912" y="1104"/>
              <a:chExt cx="96" cy="960"/>
            </a:xfrm>
          </p:grpSpPr>
          <p:sp>
            <p:nvSpPr>
              <p:cNvPr id="1346" name="Rectangle 423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47" name="Rectangle 423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48" name="Rectangle 423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49" name="Rectangle 423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50" name="Rectangle 423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51" name="Rectangle 423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52" name="Rectangle 423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53" name="Rectangle 424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54" name="Rectangle 424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55" name="Rectangle 424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47" name="Group 4243"/>
            <p:cNvGrpSpPr>
              <a:grpSpLocks/>
            </p:cNvGrpSpPr>
            <p:nvPr/>
          </p:nvGrpSpPr>
          <p:grpSpPr bwMode="auto">
            <a:xfrm>
              <a:off x="4560" y="2352"/>
              <a:ext cx="96" cy="960"/>
              <a:chOff x="912" y="1104"/>
              <a:chExt cx="96" cy="960"/>
            </a:xfrm>
          </p:grpSpPr>
          <p:sp>
            <p:nvSpPr>
              <p:cNvPr id="1336" name="Rectangle 424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37" name="Rectangle 424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38" name="Rectangle 424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39" name="Rectangle 424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40" name="Rectangle 424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41" name="Rectangle 424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42" name="Rectangle 425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43" name="Rectangle 425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44" name="Rectangle 425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45" name="Rectangle 425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48" name="Group 4254"/>
            <p:cNvGrpSpPr>
              <a:grpSpLocks/>
            </p:cNvGrpSpPr>
            <p:nvPr/>
          </p:nvGrpSpPr>
          <p:grpSpPr bwMode="auto">
            <a:xfrm>
              <a:off x="4656" y="2352"/>
              <a:ext cx="96" cy="960"/>
              <a:chOff x="912" y="1104"/>
              <a:chExt cx="96" cy="960"/>
            </a:xfrm>
          </p:grpSpPr>
          <p:sp>
            <p:nvSpPr>
              <p:cNvPr id="1326" name="Rectangle 425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27" name="Rectangle 425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28" name="Rectangle 425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29" name="Rectangle 425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30" name="Rectangle 425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31" name="Rectangle 426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32" name="Rectangle 426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33" name="Rectangle 426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34" name="Rectangle 426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35" name="Rectangle 426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49" name="Group 4265"/>
            <p:cNvGrpSpPr>
              <a:grpSpLocks/>
            </p:cNvGrpSpPr>
            <p:nvPr/>
          </p:nvGrpSpPr>
          <p:grpSpPr bwMode="auto">
            <a:xfrm>
              <a:off x="4752" y="2352"/>
              <a:ext cx="96" cy="960"/>
              <a:chOff x="912" y="1104"/>
              <a:chExt cx="96" cy="960"/>
            </a:xfrm>
          </p:grpSpPr>
          <p:sp>
            <p:nvSpPr>
              <p:cNvPr id="1316" name="Rectangle 426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17" name="Rectangle 426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18" name="Rectangle 426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19" name="Rectangle 426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20" name="Rectangle 427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21" name="Rectangle 427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22" name="Rectangle 427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23" name="Rectangle 427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24" name="Rectangle 427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25" name="Rectangle 427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50" name="Group 4276"/>
            <p:cNvGrpSpPr>
              <a:grpSpLocks/>
            </p:cNvGrpSpPr>
            <p:nvPr/>
          </p:nvGrpSpPr>
          <p:grpSpPr bwMode="auto">
            <a:xfrm>
              <a:off x="4848" y="2352"/>
              <a:ext cx="96" cy="960"/>
              <a:chOff x="912" y="1104"/>
              <a:chExt cx="96" cy="960"/>
            </a:xfrm>
          </p:grpSpPr>
          <p:sp>
            <p:nvSpPr>
              <p:cNvPr id="1306" name="Rectangle 427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07" name="Rectangle 427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08" name="Rectangle 427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09" name="Rectangle 428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10" name="Rectangle 428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11" name="Rectangle 428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12" name="Rectangle 428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13" name="Rectangle 428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14" name="Rectangle 428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15" name="Rectangle 428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51" name="Group 4287"/>
            <p:cNvGrpSpPr>
              <a:grpSpLocks/>
            </p:cNvGrpSpPr>
            <p:nvPr/>
          </p:nvGrpSpPr>
          <p:grpSpPr bwMode="auto">
            <a:xfrm>
              <a:off x="4944" y="2352"/>
              <a:ext cx="96" cy="960"/>
              <a:chOff x="912" y="1104"/>
              <a:chExt cx="96" cy="960"/>
            </a:xfrm>
          </p:grpSpPr>
          <p:sp>
            <p:nvSpPr>
              <p:cNvPr id="1296" name="Rectangle 428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97" name="Rectangle 428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98" name="Rectangle 429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99" name="Rectangle 429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00" name="Rectangle 429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01" name="Rectangle 429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02" name="Rectangle 429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03" name="Rectangle 429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04" name="Rectangle 429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05" name="Rectangle 429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52" name="Group 4298"/>
            <p:cNvGrpSpPr>
              <a:grpSpLocks/>
            </p:cNvGrpSpPr>
            <p:nvPr/>
          </p:nvGrpSpPr>
          <p:grpSpPr bwMode="auto">
            <a:xfrm>
              <a:off x="5040" y="2352"/>
              <a:ext cx="96" cy="960"/>
              <a:chOff x="912" y="1104"/>
              <a:chExt cx="96" cy="960"/>
            </a:xfrm>
          </p:grpSpPr>
          <p:sp>
            <p:nvSpPr>
              <p:cNvPr id="1286" name="Rectangle 429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87" name="Rectangle 430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88" name="Rectangle 430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89" name="Rectangle 430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90" name="Rectangle 430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91" name="Rectangle 430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92" name="Rectangle 430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93" name="Rectangle 430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94" name="Rectangle 430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95" name="Rectangle 430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53" name="Group 4309"/>
            <p:cNvGrpSpPr>
              <a:grpSpLocks/>
            </p:cNvGrpSpPr>
            <p:nvPr/>
          </p:nvGrpSpPr>
          <p:grpSpPr bwMode="auto">
            <a:xfrm>
              <a:off x="5136" y="2352"/>
              <a:ext cx="96" cy="960"/>
              <a:chOff x="912" y="1104"/>
              <a:chExt cx="96" cy="960"/>
            </a:xfrm>
          </p:grpSpPr>
          <p:sp>
            <p:nvSpPr>
              <p:cNvPr id="1276" name="Rectangle 431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77" name="Rectangle 431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78" name="Rectangle 431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79" name="Rectangle 431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80" name="Rectangle 431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81" name="Rectangle 431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82" name="Rectangle 431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83" name="Rectangle 431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84" name="Rectangle 431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85" name="Rectangle 431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54" name="Group 4320"/>
            <p:cNvGrpSpPr>
              <a:grpSpLocks/>
            </p:cNvGrpSpPr>
            <p:nvPr/>
          </p:nvGrpSpPr>
          <p:grpSpPr bwMode="auto">
            <a:xfrm>
              <a:off x="5232" y="2352"/>
              <a:ext cx="96" cy="960"/>
              <a:chOff x="912" y="1104"/>
              <a:chExt cx="96" cy="960"/>
            </a:xfrm>
          </p:grpSpPr>
          <p:sp>
            <p:nvSpPr>
              <p:cNvPr id="1266" name="Rectangle 432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67" name="Rectangle 432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68" name="Rectangle 432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69" name="Rectangle 432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70" name="Rectangle 432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71" name="Rectangle 432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72" name="Rectangle 432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73" name="Rectangle 432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74" name="Rectangle 432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75" name="Rectangle 433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55" name="Group 4331"/>
            <p:cNvGrpSpPr>
              <a:grpSpLocks/>
            </p:cNvGrpSpPr>
            <p:nvPr/>
          </p:nvGrpSpPr>
          <p:grpSpPr bwMode="auto">
            <a:xfrm>
              <a:off x="5328" y="2352"/>
              <a:ext cx="96" cy="960"/>
              <a:chOff x="912" y="1104"/>
              <a:chExt cx="96" cy="960"/>
            </a:xfrm>
          </p:grpSpPr>
          <p:sp>
            <p:nvSpPr>
              <p:cNvPr id="1256" name="Rectangle 433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57" name="Rectangle 433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58" name="Rectangle 433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59" name="Rectangle 433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60" name="Rectangle 433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61" name="Rectangle 433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62" name="Rectangle 433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63" name="Rectangle 433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64" name="Rectangle 434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65" name="Rectangle 434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1356" name="Group 4342"/>
          <p:cNvGrpSpPr>
            <a:grpSpLocks/>
          </p:cNvGrpSpPr>
          <p:nvPr/>
        </p:nvGrpSpPr>
        <p:grpSpPr bwMode="auto">
          <a:xfrm>
            <a:off x="7611417" y="1828800"/>
            <a:ext cx="838200" cy="838200"/>
            <a:chOff x="4464" y="2352"/>
            <a:chExt cx="960" cy="960"/>
          </a:xfrm>
        </p:grpSpPr>
        <p:grpSp>
          <p:nvGrpSpPr>
            <p:cNvPr id="1357" name="Group 4343"/>
            <p:cNvGrpSpPr>
              <a:grpSpLocks/>
            </p:cNvGrpSpPr>
            <p:nvPr/>
          </p:nvGrpSpPr>
          <p:grpSpPr bwMode="auto">
            <a:xfrm>
              <a:off x="4464" y="2352"/>
              <a:ext cx="96" cy="960"/>
              <a:chOff x="912" y="1104"/>
              <a:chExt cx="96" cy="960"/>
            </a:xfrm>
          </p:grpSpPr>
          <p:sp>
            <p:nvSpPr>
              <p:cNvPr id="1457" name="Rectangle 434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58" name="Rectangle 434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59" name="Rectangle 434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60" name="Rectangle 434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61" name="Rectangle 434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62" name="Rectangle 434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63" name="Rectangle 435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64" name="Rectangle 435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65" name="Rectangle 435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66" name="Rectangle 435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58" name="Group 4354"/>
            <p:cNvGrpSpPr>
              <a:grpSpLocks/>
            </p:cNvGrpSpPr>
            <p:nvPr/>
          </p:nvGrpSpPr>
          <p:grpSpPr bwMode="auto">
            <a:xfrm>
              <a:off x="4560" y="2352"/>
              <a:ext cx="96" cy="960"/>
              <a:chOff x="912" y="1104"/>
              <a:chExt cx="96" cy="960"/>
            </a:xfrm>
          </p:grpSpPr>
          <p:sp>
            <p:nvSpPr>
              <p:cNvPr id="1447" name="Rectangle 435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48" name="Rectangle 435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49" name="Rectangle 435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50" name="Rectangle 435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51" name="Rectangle 435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52" name="Rectangle 436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53" name="Rectangle 436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54" name="Rectangle 436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55" name="Rectangle 436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56" name="Rectangle 436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59" name="Group 4365"/>
            <p:cNvGrpSpPr>
              <a:grpSpLocks/>
            </p:cNvGrpSpPr>
            <p:nvPr/>
          </p:nvGrpSpPr>
          <p:grpSpPr bwMode="auto">
            <a:xfrm>
              <a:off x="4656" y="2352"/>
              <a:ext cx="96" cy="960"/>
              <a:chOff x="912" y="1104"/>
              <a:chExt cx="96" cy="960"/>
            </a:xfrm>
          </p:grpSpPr>
          <p:sp>
            <p:nvSpPr>
              <p:cNvPr id="1437" name="Rectangle 436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38" name="Rectangle 436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39" name="Rectangle 436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40" name="Rectangle 436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41" name="Rectangle 437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42" name="Rectangle 437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43" name="Rectangle 437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44" name="Rectangle 437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45" name="Rectangle 437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46" name="Rectangle 437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60" name="Group 4376"/>
            <p:cNvGrpSpPr>
              <a:grpSpLocks/>
            </p:cNvGrpSpPr>
            <p:nvPr/>
          </p:nvGrpSpPr>
          <p:grpSpPr bwMode="auto">
            <a:xfrm>
              <a:off x="4752" y="2352"/>
              <a:ext cx="96" cy="960"/>
              <a:chOff x="912" y="1104"/>
              <a:chExt cx="96" cy="960"/>
            </a:xfrm>
          </p:grpSpPr>
          <p:sp>
            <p:nvSpPr>
              <p:cNvPr id="1427" name="Rectangle 437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28" name="Rectangle 437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29" name="Rectangle 437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30" name="Rectangle 438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31" name="Rectangle 438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32" name="Rectangle 438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33" name="Rectangle 438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34" name="Rectangle 438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35" name="Rectangle 438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36" name="Rectangle 438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61" name="Group 4387"/>
            <p:cNvGrpSpPr>
              <a:grpSpLocks/>
            </p:cNvGrpSpPr>
            <p:nvPr/>
          </p:nvGrpSpPr>
          <p:grpSpPr bwMode="auto">
            <a:xfrm>
              <a:off x="4848" y="2352"/>
              <a:ext cx="96" cy="960"/>
              <a:chOff x="912" y="1104"/>
              <a:chExt cx="96" cy="960"/>
            </a:xfrm>
          </p:grpSpPr>
          <p:sp>
            <p:nvSpPr>
              <p:cNvPr id="1417" name="Rectangle 438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18" name="Rectangle 438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19" name="Rectangle 439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20" name="Rectangle 439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21" name="Rectangle 439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22" name="Rectangle 439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23" name="Rectangle 439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24" name="Rectangle 439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25" name="Rectangle 439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26" name="Rectangle 439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62" name="Group 4398"/>
            <p:cNvGrpSpPr>
              <a:grpSpLocks/>
            </p:cNvGrpSpPr>
            <p:nvPr/>
          </p:nvGrpSpPr>
          <p:grpSpPr bwMode="auto">
            <a:xfrm>
              <a:off x="4944" y="2352"/>
              <a:ext cx="96" cy="960"/>
              <a:chOff x="912" y="1104"/>
              <a:chExt cx="96" cy="960"/>
            </a:xfrm>
          </p:grpSpPr>
          <p:sp>
            <p:nvSpPr>
              <p:cNvPr id="1407" name="Rectangle 439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08" name="Rectangle 440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09" name="Rectangle 440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10" name="Rectangle 440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11" name="Rectangle 440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12" name="Rectangle 440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13" name="Rectangle 440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14" name="Rectangle 440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15" name="Rectangle 440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16" name="Rectangle 440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63" name="Group 4409"/>
            <p:cNvGrpSpPr>
              <a:grpSpLocks/>
            </p:cNvGrpSpPr>
            <p:nvPr/>
          </p:nvGrpSpPr>
          <p:grpSpPr bwMode="auto">
            <a:xfrm>
              <a:off x="5040" y="2352"/>
              <a:ext cx="96" cy="960"/>
              <a:chOff x="912" y="1104"/>
              <a:chExt cx="96" cy="960"/>
            </a:xfrm>
          </p:grpSpPr>
          <p:sp>
            <p:nvSpPr>
              <p:cNvPr id="1397" name="Rectangle 441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98" name="Rectangle 441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99" name="Rectangle 441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00" name="Rectangle 441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01" name="Rectangle 441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02" name="Rectangle 441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03" name="Rectangle 441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04" name="Rectangle 441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05" name="Rectangle 441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06" name="Rectangle 441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64" name="Group 4420"/>
            <p:cNvGrpSpPr>
              <a:grpSpLocks/>
            </p:cNvGrpSpPr>
            <p:nvPr/>
          </p:nvGrpSpPr>
          <p:grpSpPr bwMode="auto">
            <a:xfrm>
              <a:off x="5136" y="2352"/>
              <a:ext cx="96" cy="960"/>
              <a:chOff x="912" y="1104"/>
              <a:chExt cx="96" cy="960"/>
            </a:xfrm>
          </p:grpSpPr>
          <p:sp>
            <p:nvSpPr>
              <p:cNvPr id="1387" name="Rectangle 442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88" name="Rectangle 442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89" name="Rectangle 442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90" name="Rectangle 442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91" name="Rectangle 442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92" name="Rectangle 442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93" name="Rectangle 442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94" name="Rectangle 442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95" name="Rectangle 442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96" name="Rectangle 443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65" name="Group 4431"/>
            <p:cNvGrpSpPr>
              <a:grpSpLocks/>
            </p:cNvGrpSpPr>
            <p:nvPr/>
          </p:nvGrpSpPr>
          <p:grpSpPr bwMode="auto">
            <a:xfrm>
              <a:off x="5232" y="2352"/>
              <a:ext cx="96" cy="960"/>
              <a:chOff x="912" y="1104"/>
              <a:chExt cx="96" cy="960"/>
            </a:xfrm>
          </p:grpSpPr>
          <p:sp>
            <p:nvSpPr>
              <p:cNvPr id="1377" name="Rectangle 443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78" name="Rectangle 443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79" name="Rectangle 443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80" name="Rectangle 443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81" name="Rectangle 443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82" name="Rectangle 443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83" name="Rectangle 443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84" name="Rectangle 443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85" name="Rectangle 444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86" name="Rectangle 444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66" name="Group 4442"/>
            <p:cNvGrpSpPr>
              <a:grpSpLocks/>
            </p:cNvGrpSpPr>
            <p:nvPr/>
          </p:nvGrpSpPr>
          <p:grpSpPr bwMode="auto">
            <a:xfrm>
              <a:off x="5328" y="2352"/>
              <a:ext cx="96" cy="960"/>
              <a:chOff x="912" y="1104"/>
              <a:chExt cx="96" cy="960"/>
            </a:xfrm>
          </p:grpSpPr>
          <p:sp>
            <p:nvSpPr>
              <p:cNvPr id="1367" name="Rectangle 444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68" name="Rectangle 444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69" name="Rectangle 444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70" name="Rectangle 444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71" name="Rectangle 444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72" name="Rectangle 444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73" name="Rectangle 444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74" name="Rectangle 445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75" name="Rectangle 445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76" name="Rectangle 445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1467" name="Group 4453"/>
          <p:cNvGrpSpPr>
            <a:grpSpLocks/>
          </p:cNvGrpSpPr>
          <p:nvPr/>
        </p:nvGrpSpPr>
        <p:grpSpPr bwMode="auto">
          <a:xfrm rot="721493">
            <a:off x="7763817" y="1752600"/>
            <a:ext cx="838200" cy="838200"/>
            <a:chOff x="4464" y="2352"/>
            <a:chExt cx="960" cy="960"/>
          </a:xfrm>
        </p:grpSpPr>
        <p:grpSp>
          <p:nvGrpSpPr>
            <p:cNvPr id="1468" name="Group 4454"/>
            <p:cNvGrpSpPr>
              <a:grpSpLocks/>
            </p:cNvGrpSpPr>
            <p:nvPr/>
          </p:nvGrpSpPr>
          <p:grpSpPr bwMode="auto">
            <a:xfrm>
              <a:off x="4464" y="2352"/>
              <a:ext cx="96" cy="960"/>
              <a:chOff x="912" y="1104"/>
              <a:chExt cx="96" cy="960"/>
            </a:xfrm>
          </p:grpSpPr>
          <p:sp>
            <p:nvSpPr>
              <p:cNvPr id="1568" name="Rectangle 445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69" name="Rectangle 445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70" name="Rectangle 445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71" name="Rectangle 445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72" name="Rectangle 445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73" name="Rectangle 446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74" name="Rectangle 446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75" name="Rectangle 446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76" name="Rectangle 446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77" name="Rectangle 446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469" name="Group 4465"/>
            <p:cNvGrpSpPr>
              <a:grpSpLocks/>
            </p:cNvGrpSpPr>
            <p:nvPr/>
          </p:nvGrpSpPr>
          <p:grpSpPr bwMode="auto">
            <a:xfrm>
              <a:off x="4560" y="2352"/>
              <a:ext cx="96" cy="960"/>
              <a:chOff x="912" y="1104"/>
              <a:chExt cx="96" cy="960"/>
            </a:xfrm>
          </p:grpSpPr>
          <p:sp>
            <p:nvSpPr>
              <p:cNvPr id="1558" name="Rectangle 446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59" name="Rectangle 446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60" name="Rectangle 446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61" name="Rectangle 446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62" name="Rectangle 447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63" name="Rectangle 447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64" name="Rectangle 447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65" name="Rectangle 447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66" name="Rectangle 447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67" name="Rectangle 447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470" name="Group 4476"/>
            <p:cNvGrpSpPr>
              <a:grpSpLocks/>
            </p:cNvGrpSpPr>
            <p:nvPr/>
          </p:nvGrpSpPr>
          <p:grpSpPr bwMode="auto">
            <a:xfrm>
              <a:off x="4656" y="2352"/>
              <a:ext cx="96" cy="960"/>
              <a:chOff x="912" y="1104"/>
              <a:chExt cx="96" cy="960"/>
            </a:xfrm>
          </p:grpSpPr>
          <p:sp>
            <p:nvSpPr>
              <p:cNvPr id="1548" name="Rectangle 447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49" name="Rectangle 447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50" name="Rectangle 447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51" name="Rectangle 448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52" name="Rectangle 448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53" name="Rectangle 448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54" name="Rectangle 448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55" name="Rectangle 448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56" name="Rectangle 448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57" name="Rectangle 448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471" name="Group 4487"/>
            <p:cNvGrpSpPr>
              <a:grpSpLocks/>
            </p:cNvGrpSpPr>
            <p:nvPr/>
          </p:nvGrpSpPr>
          <p:grpSpPr bwMode="auto">
            <a:xfrm>
              <a:off x="4752" y="2352"/>
              <a:ext cx="96" cy="960"/>
              <a:chOff x="912" y="1104"/>
              <a:chExt cx="96" cy="960"/>
            </a:xfrm>
          </p:grpSpPr>
          <p:sp>
            <p:nvSpPr>
              <p:cNvPr id="1538" name="Rectangle 448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39" name="Rectangle 448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40" name="Rectangle 449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41" name="Rectangle 449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42" name="Rectangle 449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43" name="Rectangle 449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44" name="Rectangle 449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45" name="Rectangle 449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46" name="Rectangle 449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47" name="Rectangle 449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472" name="Group 4498"/>
            <p:cNvGrpSpPr>
              <a:grpSpLocks/>
            </p:cNvGrpSpPr>
            <p:nvPr/>
          </p:nvGrpSpPr>
          <p:grpSpPr bwMode="auto">
            <a:xfrm>
              <a:off x="4848" y="2352"/>
              <a:ext cx="96" cy="960"/>
              <a:chOff x="912" y="1104"/>
              <a:chExt cx="96" cy="960"/>
            </a:xfrm>
          </p:grpSpPr>
          <p:sp>
            <p:nvSpPr>
              <p:cNvPr id="1528" name="Rectangle 449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29" name="Rectangle 450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30" name="Rectangle 450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31" name="Rectangle 450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32" name="Rectangle 450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33" name="Rectangle 450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34" name="Rectangle 450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35" name="Rectangle 450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36" name="Rectangle 450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37" name="Rectangle 450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473" name="Group 4509"/>
            <p:cNvGrpSpPr>
              <a:grpSpLocks/>
            </p:cNvGrpSpPr>
            <p:nvPr/>
          </p:nvGrpSpPr>
          <p:grpSpPr bwMode="auto">
            <a:xfrm>
              <a:off x="4944" y="2352"/>
              <a:ext cx="96" cy="960"/>
              <a:chOff x="912" y="1104"/>
              <a:chExt cx="96" cy="960"/>
            </a:xfrm>
          </p:grpSpPr>
          <p:sp>
            <p:nvSpPr>
              <p:cNvPr id="1518" name="Rectangle 451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19" name="Rectangle 451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20" name="Rectangle 451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21" name="Rectangle 451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22" name="Rectangle 451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23" name="Rectangle 451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24" name="Rectangle 451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25" name="Rectangle 451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26" name="Rectangle 451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27" name="Rectangle 451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474" name="Group 4520"/>
            <p:cNvGrpSpPr>
              <a:grpSpLocks/>
            </p:cNvGrpSpPr>
            <p:nvPr/>
          </p:nvGrpSpPr>
          <p:grpSpPr bwMode="auto">
            <a:xfrm>
              <a:off x="5040" y="2352"/>
              <a:ext cx="96" cy="960"/>
              <a:chOff x="912" y="1104"/>
              <a:chExt cx="96" cy="960"/>
            </a:xfrm>
          </p:grpSpPr>
          <p:sp>
            <p:nvSpPr>
              <p:cNvPr id="1508" name="Rectangle 452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09" name="Rectangle 452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10" name="Rectangle 452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11" name="Rectangle 452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12" name="Rectangle 452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13" name="Rectangle 452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14" name="Rectangle 452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15" name="Rectangle 452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16" name="Rectangle 452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17" name="Rectangle 453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475" name="Group 4531"/>
            <p:cNvGrpSpPr>
              <a:grpSpLocks/>
            </p:cNvGrpSpPr>
            <p:nvPr/>
          </p:nvGrpSpPr>
          <p:grpSpPr bwMode="auto">
            <a:xfrm>
              <a:off x="5136" y="2352"/>
              <a:ext cx="96" cy="960"/>
              <a:chOff x="912" y="1104"/>
              <a:chExt cx="96" cy="960"/>
            </a:xfrm>
          </p:grpSpPr>
          <p:sp>
            <p:nvSpPr>
              <p:cNvPr id="1498" name="Rectangle 453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99" name="Rectangle 453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00" name="Rectangle 453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01" name="Rectangle 453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02" name="Rectangle 453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03" name="Rectangle 453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04" name="Rectangle 453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05" name="Rectangle 453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06" name="Rectangle 454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07" name="Rectangle 454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476" name="Group 4542"/>
            <p:cNvGrpSpPr>
              <a:grpSpLocks/>
            </p:cNvGrpSpPr>
            <p:nvPr/>
          </p:nvGrpSpPr>
          <p:grpSpPr bwMode="auto">
            <a:xfrm>
              <a:off x="5232" y="2352"/>
              <a:ext cx="96" cy="960"/>
              <a:chOff x="912" y="1104"/>
              <a:chExt cx="96" cy="960"/>
            </a:xfrm>
          </p:grpSpPr>
          <p:sp>
            <p:nvSpPr>
              <p:cNvPr id="1488" name="Rectangle 454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89" name="Rectangle 454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90" name="Rectangle 454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91" name="Rectangle 454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92" name="Rectangle 454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93" name="Rectangle 454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94" name="Rectangle 454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95" name="Rectangle 455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96" name="Rectangle 455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97" name="Rectangle 455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477" name="Group 4553"/>
            <p:cNvGrpSpPr>
              <a:grpSpLocks/>
            </p:cNvGrpSpPr>
            <p:nvPr/>
          </p:nvGrpSpPr>
          <p:grpSpPr bwMode="auto">
            <a:xfrm>
              <a:off x="5328" y="2352"/>
              <a:ext cx="96" cy="960"/>
              <a:chOff x="912" y="1104"/>
              <a:chExt cx="96" cy="960"/>
            </a:xfrm>
          </p:grpSpPr>
          <p:sp>
            <p:nvSpPr>
              <p:cNvPr id="1478" name="Rectangle 455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79" name="Rectangle 455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80" name="Rectangle 455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81" name="Rectangle 455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82" name="Rectangle 455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83" name="Rectangle 455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84" name="Rectangle 456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85" name="Rectangle 456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86" name="Rectangle 456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87" name="Rectangle 456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1578" name="Group 4564"/>
          <p:cNvGrpSpPr>
            <a:grpSpLocks/>
          </p:cNvGrpSpPr>
          <p:nvPr/>
        </p:nvGrpSpPr>
        <p:grpSpPr bwMode="auto">
          <a:xfrm>
            <a:off x="7992417" y="1828800"/>
            <a:ext cx="838200" cy="838200"/>
            <a:chOff x="4464" y="2352"/>
            <a:chExt cx="960" cy="960"/>
          </a:xfrm>
        </p:grpSpPr>
        <p:grpSp>
          <p:nvGrpSpPr>
            <p:cNvPr id="1579" name="Group 4565"/>
            <p:cNvGrpSpPr>
              <a:grpSpLocks/>
            </p:cNvGrpSpPr>
            <p:nvPr/>
          </p:nvGrpSpPr>
          <p:grpSpPr bwMode="auto">
            <a:xfrm>
              <a:off x="4464" y="2352"/>
              <a:ext cx="96" cy="960"/>
              <a:chOff x="912" y="1104"/>
              <a:chExt cx="96" cy="960"/>
            </a:xfrm>
          </p:grpSpPr>
          <p:sp>
            <p:nvSpPr>
              <p:cNvPr id="1679" name="Rectangle 456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80" name="Rectangle 456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81" name="Rectangle 456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82" name="Rectangle 456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83" name="Rectangle 457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84" name="Rectangle 457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85" name="Rectangle 457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86" name="Rectangle 457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87" name="Rectangle 457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88" name="Rectangle 457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580" name="Group 4576"/>
            <p:cNvGrpSpPr>
              <a:grpSpLocks/>
            </p:cNvGrpSpPr>
            <p:nvPr/>
          </p:nvGrpSpPr>
          <p:grpSpPr bwMode="auto">
            <a:xfrm>
              <a:off x="4560" y="2352"/>
              <a:ext cx="96" cy="960"/>
              <a:chOff x="912" y="1104"/>
              <a:chExt cx="96" cy="960"/>
            </a:xfrm>
          </p:grpSpPr>
          <p:sp>
            <p:nvSpPr>
              <p:cNvPr id="1669" name="Rectangle 457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70" name="Rectangle 457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71" name="Rectangle 457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72" name="Rectangle 458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73" name="Rectangle 458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74" name="Rectangle 458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75" name="Rectangle 458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76" name="Rectangle 458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77" name="Rectangle 458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78" name="Rectangle 458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581" name="Group 4587"/>
            <p:cNvGrpSpPr>
              <a:grpSpLocks/>
            </p:cNvGrpSpPr>
            <p:nvPr/>
          </p:nvGrpSpPr>
          <p:grpSpPr bwMode="auto">
            <a:xfrm>
              <a:off x="4656" y="2352"/>
              <a:ext cx="96" cy="960"/>
              <a:chOff x="912" y="1104"/>
              <a:chExt cx="96" cy="960"/>
            </a:xfrm>
          </p:grpSpPr>
          <p:sp>
            <p:nvSpPr>
              <p:cNvPr id="1659" name="Rectangle 458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60" name="Rectangle 458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61" name="Rectangle 459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62" name="Rectangle 459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63" name="Rectangle 459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64" name="Rectangle 459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65" name="Rectangle 459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66" name="Rectangle 459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67" name="Rectangle 459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68" name="Rectangle 459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582" name="Group 4598"/>
            <p:cNvGrpSpPr>
              <a:grpSpLocks/>
            </p:cNvGrpSpPr>
            <p:nvPr/>
          </p:nvGrpSpPr>
          <p:grpSpPr bwMode="auto">
            <a:xfrm>
              <a:off x="4752" y="2352"/>
              <a:ext cx="96" cy="960"/>
              <a:chOff x="912" y="1104"/>
              <a:chExt cx="96" cy="960"/>
            </a:xfrm>
          </p:grpSpPr>
          <p:sp>
            <p:nvSpPr>
              <p:cNvPr id="1649" name="Rectangle 459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50" name="Rectangle 460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51" name="Rectangle 460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52" name="Rectangle 460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53" name="Rectangle 460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54" name="Rectangle 460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55" name="Rectangle 460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56" name="Rectangle 460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57" name="Rectangle 460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58" name="Rectangle 460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583" name="Group 4609"/>
            <p:cNvGrpSpPr>
              <a:grpSpLocks/>
            </p:cNvGrpSpPr>
            <p:nvPr/>
          </p:nvGrpSpPr>
          <p:grpSpPr bwMode="auto">
            <a:xfrm>
              <a:off x="4848" y="2352"/>
              <a:ext cx="96" cy="960"/>
              <a:chOff x="912" y="1104"/>
              <a:chExt cx="96" cy="960"/>
            </a:xfrm>
          </p:grpSpPr>
          <p:sp>
            <p:nvSpPr>
              <p:cNvPr id="1639" name="Rectangle 461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40" name="Rectangle 461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41" name="Rectangle 461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42" name="Rectangle 461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43" name="Rectangle 461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44" name="Rectangle 461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45" name="Rectangle 461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46" name="Rectangle 461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47" name="Rectangle 461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48" name="Rectangle 461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584" name="Group 4620"/>
            <p:cNvGrpSpPr>
              <a:grpSpLocks/>
            </p:cNvGrpSpPr>
            <p:nvPr/>
          </p:nvGrpSpPr>
          <p:grpSpPr bwMode="auto">
            <a:xfrm>
              <a:off x="4944" y="2352"/>
              <a:ext cx="96" cy="960"/>
              <a:chOff x="912" y="1104"/>
              <a:chExt cx="96" cy="960"/>
            </a:xfrm>
          </p:grpSpPr>
          <p:sp>
            <p:nvSpPr>
              <p:cNvPr id="1629" name="Rectangle 462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30" name="Rectangle 462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31" name="Rectangle 462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32" name="Rectangle 462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33" name="Rectangle 462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34" name="Rectangle 462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35" name="Rectangle 462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36" name="Rectangle 462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37" name="Rectangle 462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38" name="Rectangle 463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585" name="Group 4631"/>
            <p:cNvGrpSpPr>
              <a:grpSpLocks/>
            </p:cNvGrpSpPr>
            <p:nvPr/>
          </p:nvGrpSpPr>
          <p:grpSpPr bwMode="auto">
            <a:xfrm>
              <a:off x="5040" y="2352"/>
              <a:ext cx="96" cy="960"/>
              <a:chOff x="912" y="1104"/>
              <a:chExt cx="96" cy="960"/>
            </a:xfrm>
          </p:grpSpPr>
          <p:sp>
            <p:nvSpPr>
              <p:cNvPr id="1619" name="Rectangle 463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20" name="Rectangle 463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21" name="Rectangle 463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22" name="Rectangle 463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23" name="Rectangle 463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24" name="Rectangle 463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25" name="Rectangle 463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26" name="Rectangle 463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27" name="Rectangle 464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28" name="Rectangle 464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586" name="Group 4642"/>
            <p:cNvGrpSpPr>
              <a:grpSpLocks/>
            </p:cNvGrpSpPr>
            <p:nvPr/>
          </p:nvGrpSpPr>
          <p:grpSpPr bwMode="auto">
            <a:xfrm>
              <a:off x="5136" y="2352"/>
              <a:ext cx="96" cy="960"/>
              <a:chOff x="912" y="1104"/>
              <a:chExt cx="96" cy="960"/>
            </a:xfrm>
          </p:grpSpPr>
          <p:sp>
            <p:nvSpPr>
              <p:cNvPr id="1609" name="Rectangle 464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10" name="Rectangle 464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11" name="Rectangle 464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12" name="Rectangle 464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13" name="Rectangle 464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14" name="Rectangle 464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15" name="Rectangle 464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16" name="Rectangle 465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17" name="Rectangle 465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18" name="Rectangle 465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587" name="Group 4653"/>
            <p:cNvGrpSpPr>
              <a:grpSpLocks/>
            </p:cNvGrpSpPr>
            <p:nvPr/>
          </p:nvGrpSpPr>
          <p:grpSpPr bwMode="auto">
            <a:xfrm>
              <a:off x="5232" y="2352"/>
              <a:ext cx="96" cy="960"/>
              <a:chOff x="912" y="1104"/>
              <a:chExt cx="96" cy="960"/>
            </a:xfrm>
          </p:grpSpPr>
          <p:sp>
            <p:nvSpPr>
              <p:cNvPr id="1599" name="Rectangle 465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00" name="Rectangle 465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01" name="Rectangle 465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02" name="Rectangle 465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03" name="Rectangle 465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04" name="Rectangle 465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05" name="Rectangle 466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06" name="Rectangle 466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07" name="Rectangle 466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08" name="Rectangle 466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588" name="Group 4664"/>
            <p:cNvGrpSpPr>
              <a:grpSpLocks/>
            </p:cNvGrpSpPr>
            <p:nvPr/>
          </p:nvGrpSpPr>
          <p:grpSpPr bwMode="auto">
            <a:xfrm>
              <a:off x="5328" y="2352"/>
              <a:ext cx="96" cy="960"/>
              <a:chOff x="912" y="1104"/>
              <a:chExt cx="96" cy="960"/>
            </a:xfrm>
          </p:grpSpPr>
          <p:sp>
            <p:nvSpPr>
              <p:cNvPr id="1589" name="Rectangle 466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90" name="Rectangle 466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91" name="Rectangle 466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92" name="Rectangle 466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93" name="Rectangle 466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94" name="Rectangle 467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95" name="Rectangle 467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96" name="Rectangle 467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97" name="Rectangle 467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98" name="Rectangle 467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1689" name="Text Box 4675"/>
          <p:cNvSpPr txBox="1">
            <a:spLocks noChangeArrowheads="1"/>
          </p:cNvSpPr>
          <p:nvPr/>
        </p:nvSpPr>
        <p:spPr bwMode="auto">
          <a:xfrm>
            <a:off x="1286817" y="51054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6</a:t>
            </a:r>
          </a:p>
        </p:txBody>
      </p:sp>
      <p:sp>
        <p:nvSpPr>
          <p:cNvPr id="1690" name="Text Box 4676"/>
          <p:cNvSpPr txBox="1">
            <a:spLocks noChangeArrowheads="1"/>
          </p:cNvSpPr>
          <p:nvPr/>
        </p:nvSpPr>
        <p:spPr bwMode="auto">
          <a:xfrm>
            <a:off x="1439217" y="51054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sp>
        <p:nvSpPr>
          <p:cNvPr id="1691" name="Text Box 4677"/>
          <p:cNvSpPr txBox="1">
            <a:spLocks noChangeArrowheads="1"/>
          </p:cNvSpPr>
          <p:nvPr/>
        </p:nvSpPr>
        <p:spPr bwMode="auto">
          <a:xfrm>
            <a:off x="1591617" y="51054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grpSp>
        <p:nvGrpSpPr>
          <p:cNvPr id="1692" name="Group 4678"/>
          <p:cNvGrpSpPr>
            <a:grpSpLocks/>
          </p:cNvGrpSpPr>
          <p:nvPr/>
        </p:nvGrpSpPr>
        <p:grpSpPr bwMode="auto">
          <a:xfrm>
            <a:off x="829617" y="3978275"/>
            <a:ext cx="838200" cy="838200"/>
            <a:chOff x="4464" y="2352"/>
            <a:chExt cx="960" cy="960"/>
          </a:xfrm>
        </p:grpSpPr>
        <p:grpSp>
          <p:nvGrpSpPr>
            <p:cNvPr id="1693" name="Group 4679"/>
            <p:cNvGrpSpPr>
              <a:grpSpLocks/>
            </p:cNvGrpSpPr>
            <p:nvPr/>
          </p:nvGrpSpPr>
          <p:grpSpPr bwMode="auto">
            <a:xfrm>
              <a:off x="4464" y="2352"/>
              <a:ext cx="96" cy="960"/>
              <a:chOff x="912" y="1104"/>
              <a:chExt cx="96" cy="960"/>
            </a:xfrm>
          </p:grpSpPr>
          <p:sp>
            <p:nvSpPr>
              <p:cNvPr id="1793" name="Rectangle 468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94" name="Rectangle 468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95" name="Rectangle 468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96" name="Rectangle 468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97" name="Rectangle 468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98" name="Rectangle 468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99" name="Rectangle 468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00" name="Rectangle 468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01" name="Rectangle 468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02" name="Rectangle 468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694" name="Group 4690"/>
            <p:cNvGrpSpPr>
              <a:grpSpLocks/>
            </p:cNvGrpSpPr>
            <p:nvPr/>
          </p:nvGrpSpPr>
          <p:grpSpPr bwMode="auto">
            <a:xfrm>
              <a:off x="4560" y="2352"/>
              <a:ext cx="96" cy="960"/>
              <a:chOff x="912" y="1104"/>
              <a:chExt cx="96" cy="960"/>
            </a:xfrm>
          </p:grpSpPr>
          <p:sp>
            <p:nvSpPr>
              <p:cNvPr id="1783" name="Rectangle 469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84" name="Rectangle 469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85" name="Rectangle 469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86" name="Rectangle 469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87" name="Rectangle 469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88" name="Rectangle 469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89" name="Rectangle 469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90" name="Rectangle 469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91" name="Rectangle 469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92" name="Rectangle 470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695" name="Group 4701"/>
            <p:cNvGrpSpPr>
              <a:grpSpLocks/>
            </p:cNvGrpSpPr>
            <p:nvPr/>
          </p:nvGrpSpPr>
          <p:grpSpPr bwMode="auto">
            <a:xfrm>
              <a:off x="4656" y="2352"/>
              <a:ext cx="96" cy="960"/>
              <a:chOff x="912" y="1104"/>
              <a:chExt cx="96" cy="960"/>
            </a:xfrm>
          </p:grpSpPr>
          <p:sp>
            <p:nvSpPr>
              <p:cNvPr id="1773" name="Rectangle 470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74" name="Rectangle 470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75" name="Rectangle 470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76" name="Rectangle 470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77" name="Rectangle 470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78" name="Rectangle 470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79" name="Rectangle 470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80" name="Rectangle 470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81" name="Rectangle 471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82" name="Rectangle 471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696" name="Group 4712"/>
            <p:cNvGrpSpPr>
              <a:grpSpLocks/>
            </p:cNvGrpSpPr>
            <p:nvPr/>
          </p:nvGrpSpPr>
          <p:grpSpPr bwMode="auto">
            <a:xfrm>
              <a:off x="4752" y="2352"/>
              <a:ext cx="96" cy="960"/>
              <a:chOff x="912" y="1104"/>
              <a:chExt cx="96" cy="960"/>
            </a:xfrm>
          </p:grpSpPr>
          <p:sp>
            <p:nvSpPr>
              <p:cNvPr id="1763" name="Rectangle 471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64" name="Rectangle 471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65" name="Rectangle 471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66" name="Rectangle 471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67" name="Rectangle 471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68" name="Rectangle 471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69" name="Rectangle 471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70" name="Rectangle 472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71" name="Rectangle 472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72" name="Rectangle 472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697" name="Group 4723"/>
            <p:cNvGrpSpPr>
              <a:grpSpLocks/>
            </p:cNvGrpSpPr>
            <p:nvPr/>
          </p:nvGrpSpPr>
          <p:grpSpPr bwMode="auto">
            <a:xfrm>
              <a:off x="4848" y="2352"/>
              <a:ext cx="96" cy="960"/>
              <a:chOff x="912" y="1104"/>
              <a:chExt cx="96" cy="960"/>
            </a:xfrm>
          </p:grpSpPr>
          <p:sp>
            <p:nvSpPr>
              <p:cNvPr id="1753" name="Rectangle 472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54" name="Rectangle 472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55" name="Rectangle 472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56" name="Rectangle 472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57" name="Rectangle 472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58" name="Rectangle 472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59" name="Rectangle 473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60" name="Rectangle 473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61" name="Rectangle 473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62" name="Rectangle 473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698" name="Group 4734"/>
            <p:cNvGrpSpPr>
              <a:grpSpLocks/>
            </p:cNvGrpSpPr>
            <p:nvPr/>
          </p:nvGrpSpPr>
          <p:grpSpPr bwMode="auto">
            <a:xfrm>
              <a:off x="4944" y="2352"/>
              <a:ext cx="96" cy="960"/>
              <a:chOff x="912" y="1104"/>
              <a:chExt cx="96" cy="960"/>
            </a:xfrm>
          </p:grpSpPr>
          <p:sp>
            <p:nvSpPr>
              <p:cNvPr id="1743" name="Rectangle 473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44" name="Rectangle 473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45" name="Rectangle 473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46" name="Rectangle 473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47" name="Rectangle 473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48" name="Rectangle 474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49" name="Rectangle 474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50" name="Rectangle 474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51" name="Rectangle 474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52" name="Rectangle 474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699" name="Group 4745"/>
            <p:cNvGrpSpPr>
              <a:grpSpLocks/>
            </p:cNvGrpSpPr>
            <p:nvPr/>
          </p:nvGrpSpPr>
          <p:grpSpPr bwMode="auto">
            <a:xfrm>
              <a:off x="5040" y="2352"/>
              <a:ext cx="96" cy="960"/>
              <a:chOff x="912" y="1104"/>
              <a:chExt cx="96" cy="960"/>
            </a:xfrm>
          </p:grpSpPr>
          <p:sp>
            <p:nvSpPr>
              <p:cNvPr id="1733" name="Rectangle 474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34" name="Rectangle 474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35" name="Rectangle 474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36" name="Rectangle 474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37" name="Rectangle 475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38" name="Rectangle 475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39" name="Rectangle 475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40" name="Rectangle 475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41" name="Rectangle 475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42" name="Rectangle 475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700" name="Group 4756"/>
            <p:cNvGrpSpPr>
              <a:grpSpLocks/>
            </p:cNvGrpSpPr>
            <p:nvPr/>
          </p:nvGrpSpPr>
          <p:grpSpPr bwMode="auto">
            <a:xfrm>
              <a:off x="5136" y="2352"/>
              <a:ext cx="96" cy="960"/>
              <a:chOff x="912" y="1104"/>
              <a:chExt cx="96" cy="960"/>
            </a:xfrm>
          </p:grpSpPr>
          <p:sp>
            <p:nvSpPr>
              <p:cNvPr id="1723" name="Rectangle 475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24" name="Rectangle 475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25" name="Rectangle 475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26" name="Rectangle 476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27" name="Rectangle 476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28" name="Rectangle 476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29" name="Rectangle 476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30" name="Rectangle 476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31" name="Rectangle 476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32" name="Rectangle 476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701" name="Group 4767"/>
            <p:cNvGrpSpPr>
              <a:grpSpLocks/>
            </p:cNvGrpSpPr>
            <p:nvPr/>
          </p:nvGrpSpPr>
          <p:grpSpPr bwMode="auto">
            <a:xfrm>
              <a:off x="5232" y="2352"/>
              <a:ext cx="96" cy="960"/>
              <a:chOff x="912" y="1104"/>
              <a:chExt cx="96" cy="960"/>
            </a:xfrm>
          </p:grpSpPr>
          <p:sp>
            <p:nvSpPr>
              <p:cNvPr id="1713" name="Rectangle 476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14" name="Rectangle 476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15" name="Rectangle 477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16" name="Rectangle 477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17" name="Rectangle 477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18" name="Rectangle 477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19" name="Rectangle 477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20" name="Rectangle 477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21" name="Rectangle 477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22" name="Rectangle 477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702" name="Group 4778"/>
            <p:cNvGrpSpPr>
              <a:grpSpLocks/>
            </p:cNvGrpSpPr>
            <p:nvPr/>
          </p:nvGrpSpPr>
          <p:grpSpPr bwMode="auto">
            <a:xfrm>
              <a:off x="5328" y="2352"/>
              <a:ext cx="96" cy="960"/>
              <a:chOff x="912" y="1104"/>
              <a:chExt cx="96" cy="960"/>
            </a:xfrm>
          </p:grpSpPr>
          <p:sp>
            <p:nvSpPr>
              <p:cNvPr id="1703" name="Rectangle 477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04" name="Rectangle 478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05" name="Rectangle 478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06" name="Rectangle 478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07" name="Rectangle 478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08" name="Rectangle 478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09" name="Rectangle 478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10" name="Rectangle 478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11" name="Rectangle 478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12" name="Rectangle 478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1803" name="Text Box 4789"/>
          <p:cNvSpPr txBox="1">
            <a:spLocks noChangeArrowheads="1"/>
          </p:cNvSpPr>
          <p:nvPr/>
        </p:nvSpPr>
        <p:spPr bwMode="auto">
          <a:xfrm>
            <a:off x="1134417" y="4800600"/>
            <a:ext cx="1143000"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200" b="1">
                <a:solidFill>
                  <a:srgbClr val="000000"/>
                </a:solidFill>
                <a:cs typeface="Times New Roman" panose="02020603050405020304" pitchFamily="18" charset="0"/>
              </a:rPr>
              <a:t>6 trăm</a:t>
            </a:r>
          </a:p>
        </p:txBody>
      </p:sp>
      <p:grpSp>
        <p:nvGrpSpPr>
          <p:cNvPr id="1804" name="Group 4790"/>
          <p:cNvGrpSpPr>
            <a:grpSpLocks/>
          </p:cNvGrpSpPr>
          <p:nvPr/>
        </p:nvGrpSpPr>
        <p:grpSpPr bwMode="auto">
          <a:xfrm rot="831537">
            <a:off x="905817" y="3902075"/>
            <a:ext cx="838200" cy="838200"/>
            <a:chOff x="4464" y="2352"/>
            <a:chExt cx="960" cy="960"/>
          </a:xfrm>
        </p:grpSpPr>
        <p:grpSp>
          <p:nvGrpSpPr>
            <p:cNvPr id="1805" name="Group 4791"/>
            <p:cNvGrpSpPr>
              <a:grpSpLocks/>
            </p:cNvGrpSpPr>
            <p:nvPr/>
          </p:nvGrpSpPr>
          <p:grpSpPr bwMode="auto">
            <a:xfrm>
              <a:off x="4464" y="2352"/>
              <a:ext cx="96" cy="960"/>
              <a:chOff x="912" y="1104"/>
              <a:chExt cx="96" cy="960"/>
            </a:xfrm>
          </p:grpSpPr>
          <p:sp>
            <p:nvSpPr>
              <p:cNvPr id="1905" name="Rectangle 479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06" name="Rectangle 479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07" name="Rectangle 479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08" name="Rectangle 479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09" name="Rectangle 479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10" name="Rectangle 479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11" name="Rectangle 479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12" name="Rectangle 479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13" name="Rectangle 480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14" name="Rectangle 480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06" name="Group 4802"/>
            <p:cNvGrpSpPr>
              <a:grpSpLocks/>
            </p:cNvGrpSpPr>
            <p:nvPr/>
          </p:nvGrpSpPr>
          <p:grpSpPr bwMode="auto">
            <a:xfrm>
              <a:off x="4560" y="2352"/>
              <a:ext cx="96" cy="960"/>
              <a:chOff x="912" y="1104"/>
              <a:chExt cx="96" cy="960"/>
            </a:xfrm>
          </p:grpSpPr>
          <p:sp>
            <p:nvSpPr>
              <p:cNvPr id="1895" name="Rectangle 480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96" name="Rectangle 480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97" name="Rectangle 480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98" name="Rectangle 480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99" name="Rectangle 480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00" name="Rectangle 480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01" name="Rectangle 480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02" name="Rectangle 481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03" name="Rectangle 481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04" name="Rectangle 481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07" name="Group 4813"/>
            <p:cNvGrpSpPr>
              <a:grpSpLocks/>
            </p:cNvGrpSpPr>
            <p:nvPr/>
          </p:nvGrpSpPr>
          <p:grpSpPr bwMode="auto">
            <a:xfrm>
              <a:off x="4656" y="2352"/>
              <a:ext cx="96" cy="960"/>
              <a:chOff x="912" y="1104"/>
              <a:chExt cx="96" cy="960"/>
            </a:xfrm>
          </p:grpSpPr>
          <p:sp>
            <p:nvSpPr>
              <p:cNvPr id="1885" name="Rectangle 481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86" name="Rectangle 481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87" name="Rectangle 481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88" name="Rectangle 481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89" name="Rectangle 481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90" name="Rectangle 481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91" name="Rectangle 482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92" name="Rectangle 482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93" name="Rectangle 482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94" name="Rectangle 482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08" name="Group 4824"/>
            <p:cNvGrpSpPr>
              <a:grpSpLocks/>
            </p:cNvGrpSpPr>
            <p:nvPr/>
          </p:nvGrpSpPr>
          <p:grpSpPr bwMode="auto">
            <a:xfrm>
              <a:off x="4752" y="2352"/>
              <a:ext cx="96" cy="960"/>
              <a:chOff x="912" y="1104"/>
              <a:chExt cx="96" cy="960"/>
            </a:xfrm>
          </p:grpSpPr>
          <p:sp>
            <p:nvSpPr>
              <p:cNvPr id="1875" name="Rectangle 482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76" name="Rectangle 482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77" name="Rectangle 482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78" name="Rectangle 482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79" name="Rectangle 482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80" name="Rectangle 483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81" name="Rectangle 483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82" name="Rectangle 483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83" name="Rectangle 483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84" name="Rectangle 483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09" name="Group 4835"/>
            <p:cNvGrpSpPr>
              <a:grpSpLocks/>
            </p:cNvGrpSpPr>
            <p:nvPr/>
          </p:nvGrpSpPr>
          <p:grpSpPr bwMode="auto">
            <a:xfrm>
              <a:off x="4848" y="2352"/>
              <a:ext cx="96" cy="960"/>
              <a:chOff x="912" y="1104"/>
              <a:chExt cx="96" cy="960"/>
            </a:xfrm>
          </p:grpSpPr>
          <p:sp>
            <p:nvSpPr>
              <p:cNvPr id="1865" name="Rectangle 483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66" name="Rectangle 483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67" name="Rectangle 483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68" name="Rectangle 483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69" name="Rectangle 484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70" name="Rectangle 484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71" name="Rectangle 484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72" name="Rectangle 484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73" name="Rectangle 484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74" name="Rectangle 484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10" name="Group 4846"/>
            <p:cNvGrpSpPr>
              <a:grpSpLocks/>
            </p:cNvGrpSpPr>
            <p:nvPr/>
          </p:nvGrpSpPr>
          <p:grpSpPr bwMode="auto">
            <a:xfrm>
              <a:off x="4944" y="2352"/>
              <a:ext cx="96" cy="960"/>
              <a:chOff x="912" y="1104"/>
              <a:chExt cx="96" cy="960"/>
            </a:xfrm>
          </p:grpSpPr>
          <p:sp>
            <p:nvSpPr>
              <p:cNvPr id="1855" name="Rectangle 484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56" name="Rectangle 484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57" name="Rectangle 484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58" name="Rectangle 485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59" name="Rectangle 485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60" name="Rectangle 485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61" name="Rectangle 485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62" name="Rectangle 485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63" name="Rectangle 485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64" name="Rectangle 485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11" name="Group 4857"/>
            <p:cNvGrpSpPr>
              <a:grpSpLocks/>
            </p:cNvGrpSpPr>
            <p:nvPr/>
          </p:nvGrpSpPr>
          <p:grpSpPr bwMode="auto">
            <a:xfrm>
              <a:off x="5040" y="2352"/>
              <a:ext cx="96" cy="960"/>
              <a:chOff x="912" y="1104"/>
              <a:chExt cx="96" cy="960"/>
            </a:xfrm>
          </p:grpSpPr>
          <p:sp>
            <p:nvSpPr>
              <p:cNvPr id="1845" name="Rectangle 485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46" name="Rectangle 485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47" name="Rectangle 486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48" name="Rectangle 486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49" name="Rectangle 486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50" name="Rectangle 486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51" name="Rectangle 486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52" name="Rectangle 486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53" name="Rectangle 486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54" name="Rectangle 486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12" name="Group 4868"/>
            <p:cNvGrpSpPr>
              <a:grpSpLocks/>
            </p:cNvGrpSpPr>
            <p:nvPr/>
          </p:nvGrpSpPr>
          <p:grpSpPr bwMode="auto">
            <a:xfrm>
              <a:off x="5136" y="2352"/>
              <a:ext cx="96" cy="960"/>
              <a:chOff x="912" y="1104"/>
              <a:chExt cx="96" cy="960"/>
            </a:xfrm>
          </p:grpSpPr>
          <p:sp>
            <p:nvSpPr>
              <p:cNvPr id="1835" name="Rectangle 486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36" name="Rectangle 487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37" name="Rectangle 487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38" name="Rectangle 487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39" name="Rectangle 487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40" name="Rectangle 487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41" name="Rectangle 487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42" name="Rectangle 487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43" name="Rectangle 487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44" name="Rectangle 487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13" name="Group 4879"/>
            <p:cNvGrpSpPr>
              <a:grpSpLocks/>
            </p:cNvGrpSpPr>
            <p:nvPr/>
          </p:nvGrpSpPr>
          <p:grpSpPr bwMode="auto">
            <a:xfrm>
              <a:off x="5232" y="2352"/>
              <a:ext cx="96" cy="960"/>
              <a:chOff x="912" y="1104"/>
              <a:chExt cx="96" cy="960"/>
            </a:xfrm>
          </p:grpSpPr>
          <p:sp>
            <p:nvSpPr>
              <p:cNvPr id="1825" name="Rectangle 488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26" name="Rectangle 488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27" name="Rectangle 488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28" name="Rectangle 488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29" name="Rectangle 488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30" name="Rectangle 488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31" name="Rectangle 488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32" name="Rectangle 488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33" name="Rectangle 488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34" name="Rectangle 488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14" name="Group 4890"/>
            <p:cNvGrpSpPr>
              <a:grpSpLocks/>
            </p:cNvGrpSpPr>
            <p:nvPr/>
          </p:nvGrpSpPr>
          <p:grpSpPr bwMode="auto">
            <a:xfrm>
              <a:off x="5328" y="2352"/>
              <a:ext cx="96" cy="960"/>
              <a:chOff x="912" y="1104"/>
              <a:chExt cx="96" cy="960"/>
            </a:xfrm>
          </p:grpSpPr>
          <p:sp>
            <p:nvSpPr>
              <p:cNvPr id="1815" name="Rectangle 489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16" name="Rectangle 489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17" name="Rectangle 489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18" name="Rectangle 489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19" name="Rectangle 489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20" name="Rectangle 489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21" name="Rectangle 489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22" name="Rectangle 489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23" name="Rectangle 489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24" name="Rectangle 490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1915" name="Group 4901"/>
          <p:cNvGrpSpPr>
            <a:grpSpLocks/>
          </p:cNvGrpSpPr>
          <p:nvPr/>
        </p:nvGrpSpPr>
        <p:grpSpPr bwMode="auto">
          <a:xfrm>
            <a:off x="1058217" y="3978275"/>
            <a:ext cx="838200" cy="838200"/>
            <a:chOff x="4464" y="2352"/>
            <a:chExt cx="960" cy="960"/>
          </a:xfrm>
        </p:grpSpPr>
        <p:grpSp>
          <p:nvGrpSpPr>
            <p:cNvPr id="1916" name="Group 4902"/>
            <p:cNvGrpSpPr>
              <a:grpSpLocks/>
            </p:cNvGrpSpPr>
            <p:nvPr/>
          </p:nvGrpSpPr>
          <p:grpSpPr bwMode="auto">
            <a:xfrm>
              <a:off x="4464" y="2352"/>
              <a:ext cx="96" cy="960"/>
              <a:chOff x="912" y="1104"/>
              <a:chExt cx="96" cy="960"/>
            </a:xfrm>
          </p:grpSpPr>
          <p:sp>
            <p:nvSpPr>
              <p:cNvPr id="2016" name="Rectangle 490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17" name="Rectangle 490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18" name="Rectangle 490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19" name="Rectangle 490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20" name="Rectangle 490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21" name="Rectangle 490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22" name="Rectangle 490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23" name="Rectangle 491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24" name="Rectangle 491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25" name="Rectangle 491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917" name="Group 4913"/>
            <p:cNvGrpSpPr>
              <a:grpSpLocks/>
            </p:cNvGrpSpPr>
            <p:nvPr/>
          </p:nvGrpSpPr>
          <p:grpSpPr bwMode="auto">
            <a:xfrm>
              <a:off x="4560" y="2352"/>
              <a:ext cx="96" cy="960"/>
              <a:chOff x="912" y="1104"/>
              <a:chExt cx="96" cy="960"/>
            </a:xfrm>
          </p:grpSpPr>
          <p:sp>
            <p:nvSpPr>
              <p:cNvPr id="2006" name="Rectangle 491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07" name="Rectangle 491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08" name="Rectangle 491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09" name="Rectangle 491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10" name="Rectangle 491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11" name="Rectangle 491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12" name="Rectangle 492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13" name="Rectangle 492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14" name="Rectangle 492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15" name="Rectangle 492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918" name="Group 4924"/>
            <p:cNvGrpSpPr>
              <a:grpSpLocks/>
            </p:cNvGrpSpPr>
            <p:nvPr/>
          </p:nvGrpSpPr>
          <p:grpSpPr bwMode="auto">
            <a:xfrm>
              <a:off x="4656" y="2352"/>
              <a:ext cx="96" cy="960"/>
              <a:chOff x="912" y="1104"/>
              <a:chExt cx="96" cy="960"/>
            </a:xfrm>
          </p:grpSpPr>
          <p:sp>
            <p:nvSpPr>
              <p:cNvPr id="1996" name="Rectangle 492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97" name="Rectangle 492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98" name="Rectangle 492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99" name="Rectangle 492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00" name="Rectangle 492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01" name="Rectangle 493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02" name="Rectangle 493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03" name="Rectangle 493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04" name="Rectangle 493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05" name="Rectangle 493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919" name="Group 4935"/>
            <p:cNvGrpSpPr>
              <a:grpSpLocks/>
            </p:cNvGrpSpPr>
            <p:nvPr/>
          </p:nvGrpSpPr>
          <p:grpSpPr bwMode="auto">
            <a:xfrm>
              <a:off x="4752" y="2352"/>
              <a:ext cx="96" cy="960"/>
              <a:chOff x="912" y="1104"/>
              <a:chExt cx="96" cy="960"/>
            </a:xfrm>
          </p:grpSpPr>
          <p:sp>
            <p:nvSpPr>
              <p:cNvPr id="1986" name="Rectangle 493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87" name="Rectangle 493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88" name="Rectangle 493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89" name="Rectangle 493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90" name="Rectangle 494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91" name="Rectangle 494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92" name="Rectangle 494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93" name="Rectangle 494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94" name="Rectangle 494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95" name="Rectangle 494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920" name="Group 4946"/>
            <p:cNvGrpSpPr>
              <a:grpSpLocks/>
            </p:cNvGrpSpPr>
            <p:nvPr/>
          </p:nvGrpSpPr>
          <p:grpSpPr bwMode="auto">
            <a:xfrm>
              <a:off x="4848" y="2352"/>
              <a:ext cx="96" cy="960"/>
              <a:chOff x="912" y="1104"/>
              <a:chExt cx="96" cy="960"/>
            </a:xfrm>
          </p:grpSpPr>
          <p:sp>
            <p:nvSpPr>
              <p:cNvPr id="1976" name="Rectangle 494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77" name="Rectangle 494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78" name="Rectangle 494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79" name="Rectangle 495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80" name="Rectangle 495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81" name="Rectangle 495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82" name="Rectangle 495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83" name="Rectangle 495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84" name="Rectangle 495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85" name="Rectangle 495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921" name="Group 4957"/>
            <p:cNvGrpSpPr>
              <a:grpSpLocks/>
            </p:cNvGrpSpPr>
            <p:nvPr/>
          </p:nvGrpSpPr>
          <p:grpSpPr bwMode="auto">
            <a:xfrm>
              <a:off x="4944" y="2352"/>
              <a:ext cx="96" cy="960"/>
              <a:chOff x="912" y="1104"/>
              <a:chExt cx="96" cy="960"/>
            </a:xfrm>
          </p:grpSpPr>
          <p:sp>
            <p:nvSpPr>
              <p:cNvPr id="1966" name="Rectangle 495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67" name="Rectangle 495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68" name="Rectangle 496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69" name="Rectangle 496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70" name="Rectangle 496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71" name="Rectangle 496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72" name="Rectangle 496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73" name="Rectangle 496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74" name="Rectangle 496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75" name="Rectangle 496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922" name="Group 4968"/>
            <p:cNvGrpSpPr>
              <a:grpSpLocks/>
            </p:cNvGrpSpPr>
            <p:nvPr/>
          </p:nvGrpSpPr>
          <p:grpSpPr bwMode="auto">
            <a:xfrm>
              <a:off x="5040" y="2352"/>
              <a:ext cx="96" cy="960"/>
              <a:chOff x="912" y="1104"/>
              <a:chExt cx="96" cy="960"/>
            </a:xfrm>
          </p:grpSpPr>
          <p:sp>
            <p:nvSpPr>
              <p:cNvPr id="1956" name="Rectangle 496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57" name="Rectangle 497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58" name="Rectangle 497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59" name="Rectangle 497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60" name="Rectangle 497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61" name="Rectangle 497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62" name="Rectangle 497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63" name="Rectangle 497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64" name="Rectangle 497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65" name="Rectangle 497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923" name="Group 4979"/>
            <p:cNvGrpSpPr>
              <a:grpSpLocks/>
            </p:cNvGrpSpPr>
            <p:nvPr/>
          </p:nvGrpSpPr>
          <p:grpSpPr bwMode="auto">
            <a:xfrm>
              <a:off x="5136" y="2352"/>
              <a:ext cx="96" cy="960"/>
              <a:chOff x="912" y="1104"/>
              <a:chExt cx="96" cy="960"/>
            </a:xfrm>
          </p:grpSpPr>
          <p:sp>
            <p:nvSpPr>
              <p:cNvPr id="1946" name="Rectangle 498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47" name="Rectangle 498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48" name="Rectangle 498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49" name="Rectangle 498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50" name="Rectangle 498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51" name="Rectangle 498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52" name="Rectangle 498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53" name="Rectangle 498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54" name="Rectangle 498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55" name="Rectangle 498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924" name="Group 4990"/>
            <p:cNvGrpSpPr>
              <a:grpSpLocks/>
            </p:cNvGrpSpPr>
            <p:nvPr/>
          </p:nvGrpSpPr>
          <p:grpSpPr bwMode="auto">
            <a:xfrm>
              <a:off x="5232" y="2352"/>
              <a:ext cx="96" cy="960"/>
              <a:chOff x="912" y="1104"/>
              <a:chExt cx="96" cy="960"/>
            </a:xfrm>
          </p:grpSpPr>
          <p:sp>
            <p:nvSpPr>
              <p:cNvPr id="1936" name="Rectangle 499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37" name="Rectangle 499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38" name="Rectangle 499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39" name="Rectangle 499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40" name="Rectangle 499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41" name="Rectangle 499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42" name="Rectangle 499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43" name="Rectangle 499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44" name="Rectangle 499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45" name="Rectangle 500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925" name="Group 5001"/>
            <p:cNvGrpSpPr>
              <a:grpSpLocks/>
            </p:cNvGrpSpPr>
            <p:nvPr/>
          </p:nvGrpSpPr>
          <p:grpSpPr bwMode="auto">
            <a:xfrm>
              <a:off x="5328" y="2352"/>
              <a:ext cx="96" cy="960"/>
              <a:chOff x="912" y="1104"/>
              <a:chExt cx="96" cy="960"/>
            </a:xfrm>
          </p:grpSpPr>
          <p:sp>
            <p:nvSpPr>
              <p:cNvPr id="1926" name="Rectangle 500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27" name="Rectangle 500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28" name="Rectangle 500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29" name="Rectangle 500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30" name="Rectangle 500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31" name="Rectangle 500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32" name="Rectangle 500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33" name="Rectangle 500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34" name="Rectangle 501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35" name="Rectangle 501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2026" name="Group 5012"/>
          <p:cNvGrpSpPr>
            <a:grpSpLocks/>
          </p:cNvGrpSpPr>
          <p:nvPr/>
        </p:nvGrpSpPr>
        <p:grpSpPr bwMode="auto">
          <a:xfrm rot="721493">
            <a:off x="1134417" y="3902075"/>
            <a:ext cx="838200" cy="838200"/>
            <a:chOff x="4464" y="2352"/>
            <a:chExt cx="960" cy="960"/>
          </a:xfrm>
        </p:grpSpPr>
        <p:grpSp>
          <p:nvGrpSpPr>
            <p:cNvPr id="2027" name="Group 5013"/>
            <p:cNvGrpSpPr>
              <a:grpSpLocks/>
            </p:cNvGrpSpPr>
            <p:nvPr/>
          </p:nvGrpSpPr>
          <p:grpSpPr bwMode="auto">
            <a:xfrm>
              <a:off x="4464" y="2352"/>
              <a:ext cx="96" cy="960"/>
              <a:chOff x="912" y="1104"/>
              <a:chExt cx="96" cy="960"/>
            </a:xfrm>
          </p:grpSpPr>
          <p:sp>
            <p:nvSpPr>
              <p:cNvPr id="2127" name="Rectangle 501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28" name="Rectangle 501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29" name="Rectangle 501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30" name="Rectangle 501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31" name="Rectangle 501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32" name="Rectangle 501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33" name="Rectangle 502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34" name="Rectangle 502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35" name="Rectangle 502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36" name="Rectangle 502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028" name="Group 5024"/>
            <p:cNvGrpSpPr>
              <a:grpSpLocks/>
            </p:cNvGrpSpPr>
            <p:nvPr/>
          </p:nvGrpSpPr>
          <p:grpSpPr bwMode="auto">
            <a:xfrm>
              <a:off x="4560" y="2352"/>
              <a:ext cx="96" cy="960"/>
              <a:chOff x="912" y="1104"/>
              <a:chExt cx="96" cy="960"/>
            </a:xfrm>
          </p:grpSpPr>
          <p:sp>
            <p:nvSpPr>
              <p:cNvPr id="2117" name="Rectangle 502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18" name="Rectangle 502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19" name="Rectangle 502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20" name="Rectangle 502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21" name="Rectangle 502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22" name="Rectangle 503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23" name="Rectangle 503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24" name="Rectangle 503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25" name="Rectangle 503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26" name="Rectangle 503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029" name="Group 5035"/>
            <p:cNvGrpSpPr>
              <a:grpSpLocks/>
            </p:cNvGrpSpPr>
            <p:nvPr/>
          </p:nvGrpSpPr>
          <p:grpSpPr bwMode="auto">
            <a:xfrm>
              <a:off x="4656" y="2352"/>
              <a:ext cx="96" cy="960"/>
              <a:chOff x="912" y="1104"/>
              <a:chExt cx="96" cy="960"/>
            </a:xfrm>
          </p:grpSpPr>
          <p:sp>
            <p:nvSpPr>
              <p:cNvPr id="2107" name="Rectangle 503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08" name="Rectangle 503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09" name="Rectangle 503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10" name="Rectangle 503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11" name="Rectangle 504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12" name="Rectangle 504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13" name="Rectangle 504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14" name="Rectangle 504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15" name="Rectangle 504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16" name="Rectangle 504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030" name="Group 5046"/>
            <p:cNvGrpSpPr>
              <a:grpSpLocks/>
            </p:cNvGrpSpPr>
            <p:nvPr/>
          </p:nvGrpSpPr>
          <p:grpSpPr bwMode="auto">
            <a:xfrm>
              <a:off x="4752" y="2352"/>
              <a:ext cx="96" cy="960"/>
              <a:chOff x="912" y="1104"/>
              <a:chExt cx="96" cy="960"/>
            </a:xfrm>
          </p:grpSpPr>
          <p:sp>
            <p:nvSpPr>
              <p:cNvPr id="2097" name="Rectangle 504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98" name="Rectangle 504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99" name="Rectangle 504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00" name="Rectangle 505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01" name="Rectangle 505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02" name="Rectangle 505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03" name="Rectangle 505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04" name="Rectangle 505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05" name="Rectangle 505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06" name="Rectangle 505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031" name="Group 5057"/>
            <p:cNvGrpSpPr>
              <a:grpSpLocks/>
            </p:cNvGrpSpPr>
            <p:nvPr/>
          </p:nvGrpSpPr>
          <p:grpSpPr bwMode="auto">
            <a:xfrm>
              <a:off x="4848" y="2352"/>
              <a:ext cx="96" cy="960"/>
              <a:chOff x="912" y="1104"/>
              <a:chExt cx="96" cy="960"/>
            </a:xfrm>
          </p:grpSpPr>
          <p:sp>
            <p:nvSpPr>
              <p:cNvPr id="2087" name="Rectangle 505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88" name="Rectangle 505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89" name="Rectangle 506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90" name="Rectangle 506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91" name="Rectangle 506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92" name="Rectangle 506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93" name="Rectangle 506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94" name="Rectangle 506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95" name="Rectangle 506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96" name="Rectangle 506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032" name="Group 5068"/>
            <p:cNvGrpSpPr>
              <a:grpSpLocks/>
            </p:cNvGrpSpPr>
            <p:nvPr/>
          </p:nvGrpSpPr>
          <p:grpSpPr bwMode="auto">
            <a:xfrm>
              <a:off x="4944" y="2352"/>
              <a:ext cx="96" cy="960"/>
              <a:chOff x="912" y="1104"/>
              <a:chExt cx="96" cy="960"/>
            </a:xfrm>
          </p:grpSpPr>
          <p:sp>
            <p:nvSpPr>
              <p:cNvPr id="2077" name="Rectangle 506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78" name="Rectangle 507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79" name="Rectangle 507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80" name="Rectangle 507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81" name="Rectangle 507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82" name="Rectangle 507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83" name="Rectangle 507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84" name="Rectangle 507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85" name="Rectangle 507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86" name="Rectangle 507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033" name="Group 5079"/>
            <p:cNvGrpSpPr>
              <a:grpSpLocks/>
            </p:cNvGrpSpPr>
            <p:nvPr/>
          </p:nvGrpSpPr>
          <p:grpSpPr bwMode="auto">
            <a:xfrm>
              <a:off x="5040" y="2352"/>
              <a:ext cx="96" cy="960"/>
              <a:chOff x="912" y="1104"/>
              <a:chExt cx="96" cy="960"/>
            </a:xfrm>
          </p:grpSpPr>
          <p:sp>
            <p:nvSpPr>
              <p:cNvPr id="2067" name="Rectangle 508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68" name="Rectangle 508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69" name="Rectangle 508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70" name="Rectangle 508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71" name="Rectangle 508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72" name="Rectangle 508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73" name="Rectangle 508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74" name="Rectangle 508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75" name="Rectangle 508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76" name="Rectangle 508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034" name="Group 5090"/>
            <p:cNvGrpSpPr>
              <a:grpSpLocks/>
            </p:cNvGrpSpPr>
            <p:nvPr/>
          </p:nvGrpSpPr>
          <p:grpSpPr bwMode="auto">
            <a:xfrm>
              <a:off x="5136" y="2352"/>
              <a:ext cx="96" cy="960"/>
              <a:chOff x="912" y="1104"/>
              <a:chExt cx="96" cy="960"/>
            </a:xfrm>
          </p:grpSpPr>
          <p:sp>
            <p:nvSpPr>
              <p:cNvPr id="2057" name="Rectangle 509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58" name="Rectangle 509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59" name="Rectangle 509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60" name="Rectangle 509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61" name="Rectangle 509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62" name="Rectangle 509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63" name="Rectangle 509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64" name="Rectangle 509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65" name="Rectangle 509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66" name="Rectangle 510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035" name="Group 5101"/>
            <p:cNvGrpSpPr>
              <a:grpSpLocks/>
            </p:cNvGrpSpPr>
            <p:nvPr/>
          </p:nvGrpSpPr>
          <p:grpSpPr bwMode="auto">
            <a:xfrm>
              <a:off x="5232" y="2352"/>
              <a:ext cx="96" cy="960"/>
              <a:chOff x="912" y="1104"/>
              <a:chExt cx="96" cy="960"/>
            </a:xfrm>
          </p:grpSpPr>
          <p:sp>
            <p:nvSpPr>
              <p:cNvPr id="2047" name="Rectangle 510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48" name="Rectangle 510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49" name="Rectangle 510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50" name="Rectangle 510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51" name="Rectangle 510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52" name="Rectangle 510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53" name="Rectangle 510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54" name="Rectangle 510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55" name="Rectangle 511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56" name="Rectangle 511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036" name="Group 5112"/>
            <p:cNvGrpSpPr>
              <a:grpSpLocks/>
            </p:cNvGrpSpPr>
            <p:nvPr/>
          </p:nvGrpSpPr>
          <p:grpSpPr bwMode="auto">
            <a:xfrm>
              <a:off x="5328" y="2352"/>
              <a:ext cx="96" cy="960"/>
              <a:chOff x="912" y="1104"/>
              <a:chExt cx="96" cy="960"/>
            </a:xfrm>
          </p:grpSpPr>
          <p:sp>
            <p:nvSpPr>
              <p:cNvPr id="2037" name="Rectangle 511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38" name="Rectangle 511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39" name="Rectangle 511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40" name="Rectangle 511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41" name="Rectangle 511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42" name="Rectangle 511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43" name="Rectangle 511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44" name="Rectangle 512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45" name="Rectangle 512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46" name="Rectangle 512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2137" name="Group 5123"/>
          <p:cNvGrpSpPr>
            <a:grpSpLocks/>
          </p:cNvGrpSpPr>
          <p:nvPr/>
        </p:nvGrpSpPr>
        <p:grpSpPr bwMode="auto">
          <a:xfrm>
            <a:off x="1363017" y="3978275"/>
            <a:ext cx="838200" cy="838200"/>
            <a:chOff x="4464" y="2352"/>
            <a:chExt cx="960" cy="960"/>
          </a:xfrm>
        </p:grpSpPr>
        <p:grpSp>
          <p:nvGrpSpPr>
            <p:cNvPr id="2138" name="Group 5124"/>
            <p:cNvGrpSpPr>
              <a:grpSpLocks/>
            </p:cNvGrpSpPr>
            <p:nvPr/>
          </p:nvGrpSpPr>
          <p:grpSpPr bwMode="auto">
            <a:xfrm>
              <a:off x="4464" y="2352"/>
              <a:ext cx="96" cy="960"/>
              <a:chOff x="912" y="1104"/>
              <a:chExt cx="96" cy="960"/>
            </a:xfrm>
          </p:grpSpPr>
          <p:sp>
            <p:nvSpPr>
              <p:cNvPr id="2238" name="Rectangle 512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39" name="Rectangle 512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40" name="Rectangle 512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41" name="Rectangle 512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42" name="Rectangle 512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43" name="Rectangle 513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44" name="Rectangle 513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45" name="Rectangle 513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46" name="Rectangle 513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47" name="Rectangle 513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139" name="Group 5135"/>
            <p:cNvGrpSpPr>
              <a:grpSpLocks/>
            </p:cNvGrpSpPr>
            <p:nvPr/>
          </p:nvGrpSpPr>
          <p:grpSpPr bwMode="auto">
            <a:xfrm>
              <a:off x="4560" y="2352"/>
              <a:ext cx="96" cy="960"/>
              <a:chOff x="912" y="1104"/>
              <a:chExt cx="96" cy="960"/>
            </a:xfrm>
          </p:grpSpPr>
          <p:sp>
            <p:nvSpPr>
              <p:cNvPr id="2228" name="Rectangle 513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29" name="Rectangle 513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30" name="Rectangle 513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31" name="Rectangle 513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32" name="Rectangle 514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33" name="Rectangle 514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34" name="Rectangle 514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35" name="Rectangle 514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36" name="Rectangle 514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37" name="Rectangle 514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140" name="Group 5146"/>
            <p:cNvGrpSpPr>
              <a:grpSpLocks/>
            </p:cNvGrpSpPr>
            <p:nvPr/>
          </p:nvGrpSpPr>
          <p:grpSpPr bwMode="auto">
            <a:xfrm>
              <a:off x="4656" y="2352"/>
              <a:ext cx="96" cy="960"/>
              <a:chOff x="912" y="1104"/>
              <a:chExt cx="96" cy="960"/>
            </a:xfrm>
          </p:grpSpPr>
          <p:sp>
            <p:nvSpPr>
              <p:cNvPr id="2218" name="Rectangle 514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19" name="Rectangle 514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20" name="Rectangle 514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21" name="Rectangle 515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22" name="Rectangle 515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23" name="Rectangle 515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24" name="Rectangle 515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25" name="Rectangle 515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26" name="Rectangle 515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27" name="Rectangle 515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141" name="Group 5157"/>
            <p:cNvGrpSpPr>
              <a:grpSpLocks/>
            </p:cNvGrpSpPr>
            <p:nvPr/>
          </p:nvGrpSpPr>
          <p:grpSpPr bwMode="auto">
            <a:xfrm>
              <a:off x="4752" y="2352"/>
              <a:ext cx="96" cy="960"/>
              <a:chOff x="912" y="1104"/>
              <a:chExt cx="96" cy="960"/>
            </a:xfrm>
          </p:grpSpPr>
          <p:sp>
            <p:nvSpPr>
              <p:cNvPr id="2208" name="Rectangle 515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09" name="Rectangle 515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10" name="Rectangle 516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11" name="Rectangle 516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12" name="Rectangle 516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13" name="Rectangle 516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14" name="Rectangle 516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15" name="Rectangle 516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16" name="Rectangle 516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17" name="Rectangle 516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142" name="Group 5168"/>
            <p:cNvGrpSpPr>
              <a:grpSpLocks/>
            </p:cNvGrpSpPr>
            <p:nvPr/>
          </p:nvGrpSpPr>
          <p:grpSpPr bwMode="auto">
            <a:xfrm>
              <a:off x="4848" y="2352"/>
              <a:ext cx="96" cy="960"/>
              <a:chOff x="912" y="1104"/>
              <a:chExt cx="96" cy="960"/>
            </a:xfrm>
          </p:grpSpPr>
          <p:sp>
            <p:nvSpPr>
              <p:cNvPr id="2198" name="Rectangle 516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99" name="Rectangle 517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00" name="Rectangle 517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01" name="Rectangle 517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02" name="Rectangle 517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03" name="Rectangle 517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04" name="Rectangle 517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05" name="Rectangle 517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06" name="Rectangle 517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07" name="Rectangle 517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143" name="Group 5179"/>
            <p:cNvGrpSpPr>
              <a:grpSpLocks/>
            </p:cNvGrpSpPr>
            <p:nvPr/>
          </p:nvGrpSpPr>
          <p:grpSpPr bwMode="auto">
            <a:xfrm>
              <a:off x="4944" y="2352"/>
              <a:ext cx="96" cy="960"/>
              <a:chOff x="912" y="1104"/>
              <a:chExt cx="96" cy="960"/>
            </a:xfrm>
          </p:grpSpPr>
          <p:sp>
            <p:nvSpPr>
              <p:cNvPr id="2188" name="Rectangle 518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89" name="Rectangle 518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90" name="Rectangle 518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91" name="Rectangle 518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92" name="Rectangle 518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93" name="Rectangle 518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94" name="Rectangle 518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95" name="Rectangle 518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96" name="Rectangle 518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97" name="Rectangle 518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144" name="Group 5190"/>
            <p:cNvGrpSpPr>
              <a:grpSpLocks/>
            </p:cNvGrpSpPr>
            <p:nvPr/>
          </p:nvGrpSpPr>
          <p:grpSpPr bwMode="auto">
            <a:xfrm>
              <a:off x="5040" y="2352"/>
              <a:ext cx="96" cy="960"/>
              <a:chOff x="912" y="1104"/>
              <a:chExt cx="96" cy="960"/>
            </a:xfrm>
          </p:grpSpPr>
          <p:sp>
            <p:nvSpPr>
              <p:cNvPr id="2178" name="Rectangle 519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79" name="Rectangle 519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80" name="Rectangle 519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81" name="Rectangle 519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82" name="Rectangle 519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83" name="Rectangle 519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84" name="Rectangle 519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85" name="Rectangle 519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86" name="Rectangle 519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87" name="Rectangle 520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145" name="Group 5201"/>
            <p:cNvGrpSpPr>
              <a:grpSpLocks/>
            </p:cNvGrpSpPr>
            <p:nvPr/>
          </p:nvGrpSpPr>
          <p:grpSpPr bwMode="auto">
            <a:xfrm>
              <a:off x="5136" y="2352"/>
              <a:ext cx="96" cy="960"/>
              <a:chOff x="912" y="1104"/>
              <a:chExt cx="96" cy="960"/>
            </a:xfrm>
          </p:grpSpPr>
          <p:sp>
            <p:nvSpPr>
              <p:cNvPr id="2168" name="Rectangle 520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69" name="Rectangle 520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70" name="Rectangle 520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71" name="Rectangle 520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72" name="Rectangle 520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73" name="Rectangle 520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74" name="Rectangle 520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75" name="Rectangle 520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76" name="Rectangle 521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77" name="Rectangle 521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146" name="Group 5212"/>
            <p:cNvGrpSpPr>
              <a:grpSpLocks/>
            </p:cNvGrpSpPr>
            <p:nvPr/>
          </p:nvGrpSpPr>
          <p:grpSpPr bwMode="auto">
            <a:xfrm>
              <a:off x="5232" y="2352"/>
              <a:ext cx="96" cy="960"/>
              <a:chOff x="912" y="1104"/>
              <a:chExt cx="96" cy="960"/>
            </a:xfrm>
          </p:grpSpPr>
          <p:sp>
            <p:nvSpPr>
              <p:cNvPr id="2158" name="Rectangle 521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59" name="Rectangle 521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60" name="Rectangle 521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61" name="Rectangle 521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62" name="Rectangle 521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63" name="Rectangle 521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64" name="Rectangle 521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65" name="Rectangle 522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66" name="Rectangle 522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67" name="Rectangle 522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147" name="Group 5223"/>
            <p:cNvGrpSpPr>
              <a:grpSpLocks/>
            </p:cNvGrpSpPr>
            <p:nvPr/>
          </p:nvGrpSpPr>
          <p:grpSpPr bwMode="auto">
            <a:xfrm>
              <a:off x="5328" y="2352"/>
              <a:ext cx="96" cy="960"/>
              <a:chOff x="912" y="1104"/>
              <a:chExt cx="96" cy="960"/>
            </a:xfrm>
          </p:grpSpPr>
          <p:sp>
            <p:nvSpPr>
              <p:cNvPr id="2148" name="Rectangle 522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49" name="Rectangle 522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50" name="Rectangle 522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51" name="Rectangle 522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52" name="Rectangle 522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53" name="Rectangle 522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54" name="Rectangle 523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55" name="Rectangle 523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56" name="Rectangle 523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57" name="Rectangle 523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2248" name="Group 5234"/>
          <p:cNvGrpSpPr>
            <a:grpSpLocks/>
          </p:cNvGrpSpPr>
          <p:nvPr/>
        </p:nvGrpSpPr>
        <p:grpSpPr bwMode="auto">
          <a:xfrm rot="721493">
            <a:off x="1439217" y="3886200"/>
            <a:ext cx="838200" cy="838200"/>
            <a:chOff x="4464" y="2352"/>
            <a:chExt cx="960" cy="960"/>
          </a:xfrm>
        </p:grpSpPr>
        <p:grpSp>
          <p:nvGrpSpPr>
            <p:cNvPr id="2249" name="Group 5235"/>
            <p:cNvGrpSpPr>
              <a:grpSpLocks/>
            </p:cNvGrpSpPr>
            <p:nvPr/>
          </p:nvGrpSpPr>
          <p:grpSpPr bwMode="auto">
            <a:xfrm>
              <a:off x="4464" y="2352"/>
              <a:ext cx="96" cy="960"/>
              <a:chOff x="912" y="1104"/>
              <a:chExt cx="96" cy="960"/>
            </a:xfrm>
          </p:grpSpPr>
          <p:sp>
            <p:nvSpPr>
              <p:cNvPr id="2349" name="Rectangle 523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50" name="Rectangle 523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51" name="Rectangle 523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52" name="Rectangle 523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53" name="Rectangle 524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54" name="Rectangle 524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55" name="Rectangle 524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56" name="Rectangle 524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57" name="Rectangle 524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58" name="Rectangle 524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250" name="Group 5246"/>
            <p:cNvGrpSpPr>
              <a:grpSpLocks/>
            </p:cNvGrpSpPr>
            <p:nvPr/>
          </p:nvGrpSpPr>
          <p:grpSpPr bwMode="auto">
            <a:xfrm>
              <a:off x="4560" y="2352"/>
              <a:ext cx="96" cy="960"/>
              <a:chOff x="912" y="1104"/>
              <a:chExt cx="96" cy="960"/>
            </a:xfrm>
          </p:grpSpPr>
          <p:sp>
            <p:nvSpPr>
              <p:cNvPr id="2339" name="Rectangle 524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40" name="Rectangle 524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41" name="Rectangle 524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42" name="Rectangle 525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43" name="Rectangle 525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44" name="Rectangle 525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45" name="Rectangle 525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46" name="Rectangle 525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47" name="Rectangle 525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48" name="Rectangle 525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251" name="Group 5257"/>
            <p:cNvGrpSpPr>
              <a:grpSpLocks/>
            </p:cNvGrpSpPr>
            <p:nvPr/>
          </p:nvGrpSpPr>
          <p:grpSpPr bwMode="auto">
            <a:xfrm>
              <a:off x="4656" y="2352"/>
              <a:ext cx="96" cy="960"/>
              <a:chOff x="912" y="1104"/>
              <a:chExt cx="96" cy="960"/>
            </a:xfrm>
          </p:grpSpPr>
          <p:sp>
            <p:nvSpPr>
              <p:cNvPr id="2329" name="Rectangle 525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30" name="Rectangle 525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31" name="Rectangle 526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32" name="Rectangle 526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33" name="Rectangle 526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34" name="Rectangle 526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35" name="Rectangle 526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36" name="Rectangle 526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37" name="Rectangle 526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38" name="Rectangle 526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252" name="Group 5268"/>
            <p:cNvGrpSpPr>
              <a:grpSpLocks/>
            </p:cNvGrpSpPr>
            <p:nvPr/>
          </p:nvGrpSpPr>
          <p:grpSpPr bwMode="auto">
            <a:xfrm>
              <a:off x="4752" y="2352"/>
              <a:ext cx="96" cy="960"/>
              <a:chOff x="912" y="1104"/>
              <a:chExt cx="96" cy="960"/>
            </a:xfrm>
          </p:grpSpPr>
          <p:sp>
            <p:nvSpPr>
              <p:cNvPr id="2319" name="Rectangle 526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20" name="Rectangle 527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21" name="Rectangle 527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22" name="Rectangle 527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23" name="Rectangle 527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24" name="Rectangle 527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25" name="Rectangle 527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26" name="Rectangle 527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27" name="Rectangle 527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28" name="Rectangle 527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253" name="Group 5279"/>
            <p:cNvGrpSpPr>
              <a:grpSpLocks/>
            </p:cNvGrpSpPr>
            <p:nvPr/>
          </p:nvGrpSpPr>
          <p:grpSpPr bwMode="auto">
            <a:xfrm>
              <a:off x="4848" y="2352"/>
              <a:ext cx="96" cy="960"/>
              <a:chOff x="912" y="1104"/>
              <a:chExt cx="96" cy="960"/>
            </a:xfrm>
          </p:grpSpPr>
          <p:sp>
            <p:nvSpPr>
              <p:cNvPr id="2309" name="Rectangle 528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10" name="Rectangle 528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11" name="Rectangle 528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12" name="Rectangle 528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13" name="Rectangle 528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14" name="Rectangle 528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15" name="Rectangle 528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16" name="Rectangle 528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17" name="Rectangle 528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18" name="Rectangle 528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254" name="Group 5290"/>
            <p:cNvGrpSpPr>
              <a:grpSpLocks/>
            </p:cNvGrpSpPr>
            <p:nvPr/>
          </p:nvGrpSpPr>
          <p:grpSpPr bwMode="auto">
            <a:xfrm>
              <a:off x="4944" y="2352"/>
              <a:ext cx="96" cy="960"/>
              <a:chOff x="912" y="1104"/>
              <a:chExt cx="96" cy="960"/>
            </a:xfrm>
          </p:grpSpPr>
          <p:sp>
            <p:nvSpPr>
              <p:cNvPr id="2299" name="Rectangle 529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00" name="Rectangle 529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01" name="Rectangle 529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02" name="Rectangle 529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03" name="Rectangle 529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04" name="Rectangle 529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05" name="Rectangle 529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06" name="Rectangle 529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07" name="Rectangle 529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08" name="Rectangle 530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255" name="Group 5301"/>
            <p:cNvGrpSpPr>
              <a:grpSpLocks/>
            </p:cNvGrpSpPr>
            <p:nvPr/>
          </p:nvGrpSpPr>
          <p:grpSpPr bwMode="auto">
            <a:xfrm>
              <a:off x="5040" y="2352"/>
              <a:ext cx="96" cy="960"/>
              <a:chOff x="912" y="1104"/>
              <a:chExt cx="96" cy="960"/>
            </a:xfrm>
          </p:grpSpPr>
          <p:sp>
            <p:nvSpPr>
              <p:cNvPr id="2289" name="Rectangle 530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90" name="Rectangle 530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91" name="Rectangle 530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92" name="Rectangle 530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93" name="Rectangle 530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94" name="Rectangle 530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95" name="Rectangle 530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96" name="Rectangle 530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97" name="Rectangle 531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98" name="Rectangle 531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256" name="Group 5312"/>
            <p:cNvGrpSpPr>
              <a:grpSpLocks/>
            </p:cNvGrpSpPr>
            <p:nvPr/>
          </p:nvGrpSpPr>
          <p:grpSpPr bwMode="auto">
            <a:xfrm>
              <a:off x="5136" y="2352"/>
              <a:ext cx="96" cy="960"/>
              <a:chOff x="912" y="1104"/>
              <a:chExt cx="96" cy="960"/>
            </a:xfrm>
          </p:grpSpPr>
          <p:sp>
            <p:nvSpPr>
              <p:cNvPr id="2279" name="Rectangle 531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80" name="Rectangle 531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81" name="Rectangle 531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82" name="Rectangle 531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83" name="Rectangle 531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84" name="Rectangle 531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85" name="Rectangle 531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86" name="Rectangle 532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87" name="Rectangle 532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88" name="Rectangle 532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257" name="Group 5323"/>
            <p:cNvGrpSpPr>
              <a:grpSpLocks/>
            </p:cNvGrpSpPr>
            <p:nvPr/>
          </p:nvGrpSpPr>
          <p:grpSpPr bwMode="auto">
            <a:xfrm>
              <a:off x="5232" y="2352"/>
              <a:ext cx="96" cy="960"/>
              <a:chOff x="912" y="1104"/>
              <a:chExt cx="96" cy="960"/>
            </a:xfrm>
          </p:grpSpPr>
          <p:sp>
            <p:nvSpPr>
              <p:cNvPr id="2269" name="Rectangle 532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70" name="Rectangle 532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71" name="Rectangle 532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72" name="Rectangle 532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73" name="Rectangle 532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74" name="Rectangle 532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75" name="Rectangle 533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76" name="Rectangle 533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77" name="Rectangle 533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78" name="Rectangle 533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258" name="Group 5334"/>
            <p:cNvGrpSpPr>
              <a:grpSpLocks/>
            </p:cNvGrpSpPr>
            <p:nvPr/>
          </p:nvGrpSpPr>
          <p:grpSpPr bwMode="auto">
            <a:xfrm>
              <a:off x="5328" y="2352"/>
              <a:ext cx="96" cy="960"/>
              <a:chOff x="912" y="1104"/>
              <a:chExt cx="96" cy="960"/>
            </a:xfrm>
          </p:grpSpPr>
          <p:sp>
            <p:nvSpPr>
              <p:cNvPr id="2259" name="Rectangle 533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60" name="Rectangle 533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61" name="Rectangle 533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62" name="Rectangle 533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63" name="Rectangle 533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64" name="Rectangle 534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65" name="Rectangle 534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66" name="Rectangle 534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67" name="Rectangle 534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68" name="Rectangle 534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2359" name="Text Box 6126"/>
          <p:cNvSpPr txBox="1">
            <a:spLocks noChangeArrowheads="1"/>
          </p:cNvSpPr>
          <p:nvPr/>
        </p:nvSpPr>
        <p:spPr bwMode="auto">
          <a:xfrm>
            <a:off x="3191817" y="51054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7</a:t>
            </a:r>
          </a:p>
        </p:txBody>
      </p:sp>
      <p:sp>
        <p:nvSpPr>
          <p:cNvPr id="2360" name="Text Box 6127"/>
          <p:cNvSpPr txBox="1">
            <a:spLocks noChangeArrowheads="1"/>
          </p:cNvSpPr>
          <p:nvPr/>
        </p:nvSpPr>
        <p:spPr bwMode="auto">
          <a:xfrm>
            <a:off x="3344217" y="51054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sp>
        <p:nvSpPr>
          <p:cNvPr id="2361" name="Text Box 6128"/>
          <p:cNvSpPr txBox="1">
            <a:spLocks noChangeArrowheads="1"/>
          </p:cNvSpPr>
          <p:nvPr/>
        </p:nvSpPr>
        <p:spPr bwMode="auto">
          <a:xfrm>
            <a:off x="3496617" y="51054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grpSp>
        <p:nvGrpSpPr>
          <p:cNvPr id="2362" name="Group 6129"/>
          <p:cNvGrpSpPr>
            <a:grpSpLocks/>
          </p:cNvGrpSpPr>
          <p:nvPr/>
        </p:nvGrpSpPr>
        <p:grpSpPr bwMode="auto">
          <a:xfrm>
            <a:off x="2658417" y="3978275"/>
            <a:ext cx="838200" cy="838200"/>
            <a:chOff x="4464" y="2352"/>
            <a:chExt cx="960" cy="960"/>
          </a:xfrm>
        </p:grpSpPr>
        <p:grpSp>
          <p:nvGrpSpPr>
            <p:cNvPr id="2363" name="Group 6130"/>
            <p:cNvGrpSpPr>
              <a:grpSpLocks/>
            </p:cNvGrpSpPr>
            <p:nvPr/>
          </p:nvGrpSpPr>
          <p:grpSpPr bwMode="auto">
            <a:xfrm>
              <a:off x="4464" y="2352"/>
              <a:ext cx="96" cy="960"/>
              <a:chOff x="912" y="1104"/>
              <a:chExt cx="96" cy="960"/>
            </a:xfrm>
          </p:grpSpPr>
          <p:sp>
            <p:nvSpPr>
              <p:cNvPr id="2463" name="Rectangle 613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64" name="Rectangle 613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65" name="Rectangle 613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66" name="Rectangle 613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67" name="Rectangle 613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68" name="Rectangle 613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69" name="Rectangle 613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70" name="Rectangle 613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71" name="Rectangle 613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72" name="Rectangle 614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64" name="Group 6141"/>
            <p:cNvGrpSpPr>
              <a:grpSpLocks/>
            </p:cNvGrpSpPr>
            <p:nvPr/>
          </p:nvGrpSpPr>
          <p:grpSpPr bwMode="auto">
            <a:xfrm>
              <a:off x="4560" y="2352"/>
              <a:ext cx="96" cy="960"/>
              <a:chOff x="912" y="1104"/>
              <a:chExt cx="96" cy="960"/>
            </a:xfrm>
          </p:grpSpPr>
          <p:sp>
            <p:nvSpPr>
              <p:cNvPr id="2453" name="Rectangle 614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54" name="Rectangle 614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55" name="Rectangle 614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56" name="Rectangle 614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57" name="Rectangle 614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58" name="Rectangle 614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59" name="Rectangle 614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60" name="Rectangle 614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61" name="Rectangle 615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62" name="Rectangle 615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65" name="Group 6152"/>
            <p:cNvGrpSpPr>
              <a:grpSpLocks/>
            </p:cNvGrpSpPr>
            <p:nvPr/>
          </p:nvGrpSpPr>
          <p:grpSpPr bwMode="auto">
            <a:xfrm>
              <a:off x="4656" y="2352"/>
              <a:ext cx="96" cy="960"/>
              <a:chOff x="912" y="1104"/>
              <a:chExt cx="96" cy="960"/>
            </a:xfrm>
          </p:grpSpPr>
          <p:sp>
            <p:nvSpPr>
              <p:cNvPr id="2443" name="Rectangle 615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44" name="Rectangle 615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45" name="Rectangle 615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46" name="Rectangle 615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47" name="Rectangle 615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48" name="Rectangle 615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49" name="Rectangle 615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50" name="Rectangle 616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51" name="Rectangle 616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52" name="Rectangle 616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66" name="Group 6163"/>
            <p:cNvGrpSpPr>
              <a:grpSpLocks/>
            </p:cNvGrpSpPr>
            <p:nvPr/>
          </p:nvGrpSpPr>
          <p:grpSpPr bwMode="auto">
            <a:xfrm>
              <a:off x="4752" y="2352"/>
              <a:ext cx="96" cy="960"/>
              <a:chOff x="912" y="1104"/>
              <a:chExt cx="96" cy="960"/>
            </a:xfrm>
          </p:grpSpPr>
          <p:sp>
            <p:nvSpPr>
              <p:cNvPr id="2433" name="Rectangle 616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34" name="Rectangle 616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35" name="Rectangle 616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36" name="Rectangle 616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37" name="Rectangle 616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38" name="Rectangle 616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39" name="Rectangle 617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40" name="Rectangle 617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41" name="Rectangle 617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42" name="Rectangle 617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67" name="Group 6174"/>
            <p:cNvGrpSpPr>
              <a:grpSpLocks/>
            </p:cNvGrpSpPr>
            <p:nvPr/>
          </p:nvGrpSpPr>
          <p:grpSpPr bwMode="auto">
            <a:xfrm>
              <a:off x="4848" y="2352"/>
              <a:ext cx="96" cy="960"/>
              <a:chOff x="912" y="1104"/>
              <a:chExt cx="96" cy="960"/>
            </a:xfrm>
          </p:grpSpPr>
          <p:sp>
            <p:nvSpPr>
              <p:cNvPr id="2423" name="Rectangle 617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24" name="Rectangle 617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25" name="Rectangle 617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26" name="Rectangle 617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27" name="Rectangle 617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28" name="Rectangle 618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29" name="Rectangle 618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30" name="Rectangle 618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31" name="Rectangle 618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32" name="Rectangle 618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68" name="Group 6185"/>
            <p:cNvGrpSpPr>
              <a:grpSpLocks/>
            </p:cNvGrpSpPr>
            <p:nvPr/>
          </p:nvGrpSpPr>
          <p:grpSpPr bwMode="auto">
            <a:xfrm>
              <a:off x="4944" y="2352"/>
              <a:ext cx="96" cy="960"/>
              <a:chOff x="912" y="1104"/>
              <a:chExt cx="96" cy="960"/>
            </a:xfrm>
          </p:grpSpPr>
          <p:sp>
            <p:nvSpPr>
              <p:cNvPr id="2413" name="Rectangle 618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14" name="Rectangle 618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15" name="Rectangle 618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16" name="Rectangle 618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17" name="Rectangle 619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18" name="Rectangle 619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19" name="Rectangle 619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20" name="Rectangle 619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21" name="Rectangle 619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22" name="Rectangle 619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69" name="Group 6196"/>
            <p:cNvGrpSpPr>
              <a:grpSpLocks/>
            </p:cNvGrpSpPr>
            <p:nvPr/>
          </p:nvGrpSpPr>
          <p:grpSpPr bwMode="auto">
            <a:xfrm>
              <a:off x="5040" y="2352"/>
              <a:ext cx="96" cy="960"/>
              <a:chOff x="912" y="1104"/>
              <a:chExt cx="96" cy="960"/>
            </a:xfrm>
          </p:grpSpPr>
          <p:sp>
            <p:nvSpPr>
              <p:cNvPr id="2403" name="Rectangle 619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04" name="Rectangle 619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05" name="Rectangle 619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06" name="Rectangle 620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07" name="Rectangle 620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08" name="Rectangle 620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09" name="Rectangle 620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10" name="Rectangle 620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11" name="Rectangle 620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12" name="Rectangle 620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70" name="Group 6207"/>
            <p:cNvGrpSpPr>
              <a:grpSpLocks/>
            </p:cNvGrpSpPr>
            <p:nvPr/>
          </p:nvGrpSpPr>
          <p:grpSpPr bwMode="auto">
            <a:xfrm>
              <a:off x="5136" y="2352"/>
              <a:ext cx="96" cy="960"/>
              <a:chOff x="912" y="1104"/>
              <a:chExt cx="96" cy="960"/>
            </a:xfrm>
          </p:grpSpPr>
          <p:sp>
            <p:nvSpPr>
              <p:cNvPr id="2393" name="Rectangle 620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94" name="Rectangle 620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95" name="Rectangle 621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96" name="Rectangle 621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97" name="Rectangle 621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98" name="Rectangle 621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99" name="Rectangle 621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00" name="Rectangle 621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01" name="Rectangle 621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02" name="Rectangle 621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71" name="Group 6218"/>
            <p:cNvGrpSpPr>
              <a:grpSpLocks/>
            </p:cNvGrpSpPr>
            <p:nvPr/>
          </p:nvGrpSpPr>
          <p:grpSpPr bwMode="auto">
            <a:xfrm>
              <a:off x="5232" y="2352"/>
              <a:ext cx="96" cy="960"/>
              <a:chOff x="912" y="1104"/>
              <a:chExt cx="96" cy="960"/>
            </a:xfrm>
          </p:grpSpPr>
          <p:sp>
            <p:nvSpPr>
              <p:cNvPr id="2383" name="Rectangle 621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84" name="Rectangle 622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85" name="Rectangle 622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86" name="Rectangle 622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87" name="Rectangle 622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88" name="Rectangle 622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89" name="Rectangle 622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90" name="Rectangle 622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91" name="Rectangle 622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92" name="Rectangle 622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72" name="Group 6229"/>
            <p:cNvGrpSpPr>
              <a:grpSpLocks/>
            </p:cNvGrpSpPr>
            <p:nvPr/>
          </p:nvGrpSpPr>
          <p:grpSpPr bwMode="auto">
            <a:xfrm>
              <a:off x="5328" y="2352"/>
              <a:ext cx="96" cy="960"/>
              <a:chOff x="912" y="1104"/>
              <a:chExt cx="96" cy="960"/>
            </a:xfrm>
          </p:grpSpPr>
          <p:sp>
            <p:nvSpPr>
              <p:cNvPr id="2373" name="Rectangle 623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74" name="Rectangle 623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75" name="Rectangle 623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76" name="Rectangle 623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77" name="Rectangle 623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78" name="Rectangle 623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79" name="Rectangle 623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80" name="Rectangle 623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81" name="Rectangle 623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82" name="Rectangle 623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2473" name="Text Box 6240"/>
          <p:cNvSpPr txBox="1">
            <a:spLocks noChangeArrowheads="1"/>
          </p:cNvSpPr>
          <p:nvPr/>
        </p:nvSpPr>
        <p:spPr bwMode="auto">
          <a:xfrm>
            <a:off x="3039417" y="4800600"/>
            <a:ext cx="1143000"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200" b="1">
                <a:solidFill>
                  <a:srgbClr val="000000"/>
                </a:solidFill>
                <a:cs typeface="Times New Roman" panose="02020603050405020304" pitchFamily="18" charset="0"/>
              </a:rPr>
              <a:t>7 trăm</a:t>
            </a:r>
          </a:p>
        </p:txBody>
      </p:sp>
      <p:grpSp>
        <p:nvGrpSpPr>
          <p:cNvPr id="2474" name="Group 6241"/>
          <p:cNvGrpSpPr>
            <a:grpSpLocks/>
          </p:cNvGrpSpPr>
          <p:nvPr/>
        </p:nvGrpSpPr>
        <p:grpSpPr bwMode="auto">
          <a:xfrm rot="831537">
            <a:off x="2734617" y="3902075"/>
            <a:ext cx="838200" cy="838200"/>
            <a:chOff x="4464" y="2352"/>
            <a:chExt cx="960" cy="960"/>
          </a:xfrm>
        </p:grpSpPr>
        <p:grpSp>
          <p:nvGrpSpPr>
            <p:cNvPr id="2475" name="Group 6242"/>
            <p:cNvGrpSpPr>
              <a:grpSpLocks/>
            </p:cNvGrpSpPr>
            <p:nvPr/>
          </p:nvGrpSpPr>
          <p:grpSpPr bwMode="auto">
            <a:xfrm>
              <a:off x="4464" y="2352"/>
              <a:ext cx="96" cy="960"/>
              <a:chOff x="912" y="1104"/>
              <a:chExt cx="96" cy="960"/>
            </a:xfrm>
          </p:grpSpPr>
          <p:sp>
            <p:nvSpPr>
              <p:cNvPr id="2575" name="Rectangle 624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76" name="Rectangle 624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77" name="Rectangle 624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78" name="Rectangle 624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79" name="Rectangle 624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80" name="Rectangle 624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81" name="Rectangle 624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82" name="Rectangle 625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83" name="Rectangle 625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84" name="Rectangle 625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476" name="Group 6253"/>
            <p:cNvGrpSpPr>
              <a:grpSpLocks/>
            </p:cNvGrpSpPr>
            <p:nvPr/>
          </p:nvGrpSpPr>
          <p:grpSpPr bwMode="auto">
            <a:xfrm>
              <a:off x="4560" y="2352"/>
              <a:ext cx="96" cy="960"/>
              <a:chOff x="912" y="1104"/>
              <a:chExt cx="96" cy="960"/>
            </a:xfrm>
          </p:grpSpPr>
          <p:sp>
            <p:nvSpPr>
              <p:cNvPr id="2565" name="Rectangle 625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66" name="Rectangle 625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67" name="Rectangle 625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68" name="Rectangle 625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69" name="Rectangle 625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70" name="Rectangle 625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71" name="Rectangle 626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72" name="Rectangle 626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73" name="Rectangle 626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74" name="Rectangle 626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477" name="Group 6264"/>
            <p:cNvGrpSpPr>
              <a:grpSpLocks/>
            </p:cNvGrpSpPr>
            <p:nvPr/>
          </p:nvGrpSpPr>
          <p:grpSpPr bwMode="auto">
            <a:xfrm>
              <a:off x="4656" y="2352"/>
              <a:ext cx="96" cy="960"/>
              <a:chOff x="912" y="1104"/>
              <a:chExt cx="96" cy="960"/>
            </a:xfrm>
          </p:grpSpPr>
          <p:sp>
            <p:nvSpPr>
              <p:cNvPr id="2555" name="Rectangle 626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56" name="Rectangle 626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57" name="Rectangle 626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58" name="Rectangle 626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59" name="Rectangle 626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60" name="Rectangle 627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61" name="Rectangle 627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62" name="Rectangle 627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63" name="Rectangle 627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64" name="Rectangle 627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478" name="Group 6275"/>
            <p:cNvGrpSpPr>
              <a:grpSpLocks/>
            </p:cNvGrpSpPr>
            <p:nvPr/>
          </p:nvGrpSpPr>
          <p:grpSpPr bwMode="auto">
            <a:xfrm>
              <a:off x="4752" y="2352"/>
              <a:ext cx="96" cy="960"/>
              <a:chOff x="912" y="1104"/>
              <a:chExt cx="96" cy="960"/>
            </a:xfrm>
          </p:grpSpPr>
          <p:sp>
            <p:nvSpPr>
              <p:cNvPr id="2545" name="Rectangle 627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46" name="Rectangle 627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47" name="Rectangle 627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48" name="Rectangle 627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49" name="Rectangle 628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50" name="Rectangle 628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51" name="Rectangle 628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52" name="Rectangle 628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53" name="Rectangle 628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54" name="Rectangle 628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479" name="Group 6286"/>
            <p:cNvGrpSpPr>
              <a:grpSpLocks/>
            </p:cNvGrpSpPr>
            <p:nvPr/>
          </p:nvGrpSpPr>
          <p:grpSpPr bwMode="auto">
            <a:xfrm>
              <a:off x="4848" y="2352"/>
              <a:ext cx="96" cy="960"/>
              <a:chOff x="912" y="1104"/>
              <a:chExt cx="96" cy="960"/>
            </a:xfrm>
          </p:grpSpPr>
          <p:sp>
            <p:nvSpPr>
              <p:cNvPr id="2535" name="Rectangle 628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36" name="Rectangle 628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37" name="Rectangle 628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38" name="Rectangle 629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39" name="Rectangle 629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40" name="Rectangle 629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41" name="Rectangle 629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42" name="Rectangle 629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43" name="Rectangle 629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44" name="Rectangle 629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480" name="Group 6297"/>
            <p:cNvGrpSpPr>
              <a:grpSpLocks/>
            </p:cNvGrpSpPr>
            <p:nvPr/>
          </p:nvGrpSpPr>
          <p:grpSpPr bwMode="auto">
            <a:xfrm>
              <a:off x="4944" y="2352"/>
              <a:ext cx="96" cy="960"/>
              <a:chOff x="912" y="1104"/>
              <a:chExt cx="96" cy="960"/>
            </a:xfrm>
          </p:grpSpPr>
          <p:sp>
            <p:nvSpPr>
              <p:cNvPr id="2525" name="Rectangle 629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26" name="Rectangle 629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27" name="Rectangle 630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28" name="Rectangle 630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29" name="Rectangle 630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30" name="Rectangle 630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31" name="Rectangle 630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32" name="Rectangle 630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33" name="Rectangle 630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34" name="Rectangle 630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481" name="Group 6308"/>
            <p:cNvGrpSpPr>
              <a:grpSpLocks/>
            </p:cNvGrpSpPr>
            <p:nvPr/>
          </p:nvGrpSpPr>
          <p:grpSpPr bwMode="auto">
            <a:xfrm>
              <a:off x="5040" y="2352"/>
              <a:ext cx="96" cy="960"/>
              <a:chOff x="912" y="1104"/>
              <a:chExt cx="96" cy="960"/>
            </a:xfrm>
          </p:grpSpPr>
          <p:sp>
            <p:nvSpPr>
              <p:cNvPr id="2515" name="Rectangle 630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16" name="Rectangle 631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17" name="Rectangle 631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18" name="Rectangle 631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19" name="Rectangle 631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20" name="Rectangle 631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21" name="Rectangle 631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22" name="Rectangle 631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23" name="Rectangle 631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24" name="Rectangle 631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482" name="Group 6319"/>
            <p:cNvGrpSpPr>
              <a:grpSpLocks/>
            </p:cNvGrpSpPr>
            <p:nvPr/>
          </p:nvGrpSpPr>
          <p:grpSpPr bwMode="auto">
            <a:xfrm>
              <a:off x="5136" y="2352"/>
              <a:ext cx="96" cy="960"/>
              <a:chOff x="912" y="1104"/>
              <a:chExt cx="96" cy="960"/>
            </a:xfrm>
          </p:grpSpPr>
          <p:sp>
            <p:nvSpPr>
              <p:cNvPr id="2505" name="Rectangle 632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06" name="Rectangle 632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07" name="Rectangle 632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08" name="Rectangle 632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09" name="Rectangle 632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10" name="Rectangle 632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11" name="Rectangle 632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12" name="Rectangle 632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13" name="Rectangle 632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14" name="Rectangle 632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483" name="Group 6330"/>
            <p:cNvGrpSpPr>
              <a:grpSpLocks/>
            </p:cNvGrpSpPr>
            <p:nvPr/>
          </p:nvGrpSpPr>
          <p:grpSpPr bwMode="auto">
            <a:xfrm>
              <a:off x="5232" y="2352"/>
              <a:ext cx="96" cy="960"/>
              <a:chOff x="912" y="1104"/>
              <a:chExt cx="96" cy="960"/>
            </a:xfrm>
          </p:grpSpPr>
          <p:sp>
            <p:nvSpPr>
              <p:cNvPr id="2495" name="Rectangle 633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96" name="Rectangle 633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97" name="Rectangle 633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98" name="Rectangle 633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99" name="Rectangle 633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00" name="Rectangle 633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01" name="Rectangle 633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02" name="Rectangle 633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03" name="Rectangle 633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04" name="Rectangle 634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484" name="Group 6341"/>
            <p:cNvGrpSpPr>
              <a:grpSpLocks/>
            </p:cNvGrpSpPr>
            <p:nvPr/>
          </p:nvGrpSpPr>
          <p:grpSpPr bwMode="auto">
            <a:xfrm>
              <a:off x="5328" y="2352"/>
              <a:ext cx="96" cy="960"/>
              <a:chOff x="912" y="1104"/>
              <a:chExt cx="96" cy="960"/>
            </a:xfrm>
          </p:grpSpPr>
          <p:sp>
            <p:nvSpPr>
              <p:cNvPr id="2485" name="Rectangle 634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86" name="Rectangle 634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87" name="Rectangle 634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88" name="Rectangle 634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89" name="Rectangle 634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90" name="Rectangle 634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91" name="Rectangle 634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92" name="Rectangle 634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93" name="Rectangle 635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94" name="Rectangle 635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2585" name="Group 6352"/>
          <p:cNvGrpSpPr>
            <a:grpSpLocks/>
          </p:cNvGrpSpPr>
          <p:nvPr/>
        </p:nvGrpSpPr>
        <p:grpSpPr bwMode="auto">
          <a:xfrm>
            <a:off x="2887017" y="3978275"/>
            <a:ext cx="838200" cy="838200"/>
            <a:chOff x="4464" y="2352"/>
            <a:chExt cx="960" cy="960"/>
          </a:xfrm>
        </p:grpSpPr>
        <p:grpSp>
          <p:nvGrpSpPr>
            <p:cNvPr id="2586" name="Group 6353"/>
            <p:cNvGrpSpPr>
              <a:grpSpLocks/>
            </p:cNvGrpSpPr>
            <p:nvPr/>
          </p:nvGrpSpPr>
          <p:grpSpPr bwMode="auto">
            <a:xfrm>
              <a:off x="4464" y="2352"/>
              <a:ext cx="96" cy="960"/>
              <a:chOff x="912" y="1104"/>
              <a:chExt cx="96" cy="960"/>
            </a:xfrm>
          </p:grpSpPr>
          <p:sp>
            <p:nvSpPr>
              <p:cNvPr id="2686" name="Rectangle 635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87" name="Rectangle 635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88" name="Rectangle 635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89" name="Rectangle 635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90" name="Rectangle 635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91" name="Rectangle 635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92" name="Rectangle 636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93" name="Rectangle 636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94" name="Rectangle 636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95" name="Rectangle 636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587" name="Group 6364"/>
            <p:cNvGrpSpPr>
              <a:grpSpLocks/>
            </p:cNvGrpSpPr>
            <p:nvPr/>
          </p:nvGrpSpPr>
          <p:grpSpPr bwMode="auto">
            <a:xfrm>
              <a:off x="4560" y="2352"/>
              <a:ext cx="96" cy="960"/>
              <a:chOff x="912" y="1104"/>
              <a:chExt cx="96" cy="960"/>
            </a:xfrm>
          </p:grpSpPr>
          <p:sp>
            <p:nvSpPr>
              <p:cNvPr id="2676" name="Rectangle 636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77" name="Rectangle 636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78" name="Rectangle 636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79" name="Rectangle 636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80" name="Rectangle 636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81" name="Rectangle 637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82" name="Rectangle 637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83" name="Rectangle 637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84" name="Rectangle 637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85" name="Rectangle 637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588" name="Group 6375"/>
            <p:cNvGrpSpPr>
              <a:grpSpLocks/>
            </p:cNvGrpSpPr>
            <p:nvPr/>
          </p:nvGrpSpPr>
          <p:grpSpPr bwMode="auto">
            <a:xfrm>
              <a:off x="4656" y="2352"/>
              <a:ext cx="96" cy="960"/>
              <a:chOff x="912" y="1104"/>
              <a:chExt cx="96" cy="960"/>
            </a:xfrm>
          </p:grpSpPr>
          <p:sp>
            <p:nvSpPr>
              <p:cNvPr id="2666" name="Rectangle 637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67" name="Rectangle 637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68" name="Rectangle 637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69" name="Rectangle 637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70" name="Rectangle 638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71" name="Rectangle 638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72" name="Rectangle 638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73" name="Rectangle 638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74" name="Rectangle 638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75" name="Rectangle 638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589" name="Group 6386"/>
            <p:cNvGrpSpPr>
              <a:grpSpLocks/>
            </p:cNvGrpSpPr>
            <p:nvPr/>
          </p:nvGrpSpPr>
          <p:grpSpPr bwMode="auto">
            <a:xfrm>
              <a:off x="4752" y="2352"/>
              <a:ext cx="96" cy="960"/>
              <a:chOff x="912" y="1104"/>
              <a:chExt cx="96" cy="960"/>
            </a:xfrm>
          </p:grpSpPr>
          <p:sp>
            <p:nvSpPr>
              <p:cNvPr id="2656" name="Rectangle 638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57" name="Rectangle 638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58" name="Rectangle 638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59" name="Rectangle 639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60" name="Rectangle 639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61" name="Rectangle 639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62" name="Rectangle 639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63" name="Rectangle 639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64" name="Rectangle 639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65" name="Rectangle 639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590" name="Group 6397"/>
            <p:cNvGrpSpPr>
              <a:grpSpLocks/>
            </p:cNvGrpSpPr>
            <p:nvPr/>
          </p:nvGrpSpPr>
          <p:grpSpPr bwMode="auto">
            <a:xfrm>
              <a:off x="4848" y="2352"/>
              <a:ext cx="96" cy="960"/>
              <a:chOff x="912" y="1104"/>
              <a:chExt cx="96" cy="960"/>
            </a:xfrm>
          </p:grpSpPr>
          <p:sp>
            <p:nvSpPr>
              <p:cNvPr id="2646" name="Rectangle 639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47" name="Rectangle 639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48" name="Rectangle 640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49" name="Rectangle 640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50" name="Rectangle 640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51" name="Rectangle 640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52" name="Rectangle 640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53" name="Rectangle 640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54" name="Rectangle 640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55" name="Rectangle 640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591" name="Group 6408"/>
            <p:cNvGrpSpPr>
              <a:grpSpLocks/>
            </p:cNvGrpSpPr>
            <p:nvPr/>
          </p:nvGrpSpPr>
          <p:grpSpPr bwMode="auto">
            <a:xfrm>
              <a:off x="4944" y="2352"/>
              <a:ext cx="96" cy="960"/>
              <a:chOff x="912" y="1104"/>
              <a:chExt cx="96" cy="960"/>
            </a:xfrm>
          </p:grpSpPr>
          <p:sp>
            <p:nvSpPr>
              <p:cNvPr id="2636" name="Rectangle 640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37" name="Rectangle 641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38" name="Rectangle 641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39" name="Rectangle 641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40" name="Rectangle 641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41" name="Rectangle 641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42" name="Rectangle 641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43" name="Rectangle 641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44" name="Rectangle 641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45" name="Rectangle 641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592" name="Group 6419"/>
            <p:cNvGrpSpPr>
              <a:grpSpLocks/>
            </p:cNvGrpSpPr>
            <p:nvPr/>
          </p:nvGrpSpPr>
          <p:grpSpPr bwMode="auto">
            <a:xfrm>
              <a:off x="5040" y="2352"/>
              <a:ext cx="96" cy="960"/>
              <a:chOff x="912" y="1104"/>
              <a:chExt cx="96" cy="960"/>
            </a:xfrm>
          </p:grpSpPr>
          <p:sp>
            <p:nvSpPr>
              <p:cNvPr id="2626" name="Rectangle 642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27" name="Rectangle 642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28" name="Rectangle 642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29" name="Rectangle 642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30" name="Rectangle 642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31" name="Rectangle 642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32" name="Rectangle 642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33" name="Rectangle 642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34" name="Rectangle 642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35" name="Rectangle 642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593" name="Group 6430"/>
            <p:cNvGrpSpPr>
              <a:grpSpLocks/>
            </p:cNvGrpSpPr>
            <p:nvPr/>
          </p:nvGrpSpPr>
          <p:grpSpPr bwMode="auto">
            <a:xfrm>
              <a:off x="5136" y="2352"/>
              <a:ext cx="96" cy="960"/>
              <a:chOff x="912" y="1104"/>
              <a:chExt cx="96" cy="960"/>
            </a:xfrm>
          </p:grpSpPr>
          <p:sp>
            <p:nvSpPr>
              <p:cNvPr id="2616" name="Rectangle 643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17" name="Rectangle 643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18" name="Rectangle 643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19" name="Rectangle 643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20" name="Rectangle 643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21" name="Rectangle 643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22" name="Rectangle 643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23" name="Rectangle 643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24" name="Rectangle 643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25" name="Rectangle 644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594" name="Group 6441"/>
            <p:cNvGrpSpPr>
              <a:grpSpLocks/>
            </p:cNvGrpSpPr>
            <p:nvPr/>
          </p:nvGrpSpPr>
          <p:grpSpPr bwMode="auto">
            <a:xfrm>
              <a:off x="5232" y="2352"/>
              <a:ext cx="96" cy="960"/>
              <a:chOff x="912" y="1104"/>
              <a:chExt cx="96" cy="960"/>
            </a:xfrm>
          </p:grpSpPr>
          <p:sp>
            <p:nvSpPr>
              <p:cNvPr id="2606" name="Rectangle 644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07" name="Rectangle 644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08" name="Rectangle 644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09" name="Rectangle 644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10" name="Rectangle 644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11" name="Rectangle 644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12" name="Rectangle 644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13" name="Rectangle 644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14" name="Rectangle 645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15" name="Rectangle 645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595" name="Group 6452"/>
            <p:cNvGrpSpPr>
              <a:grpSpLocks/>
            </p:cNvGrpSpPr>
            <p:nvPr/>
          </p:nvGrpSpPr>
          <p:grpSpPr bwMode="auto">
            <a:xfrm>
              <a:off x="5328" y="2352"/>
              <a:ext cx="96" cy="960"/>
              <a:chOff x="912" y="1104"/>
              <a:chExt cx="96" cy="960"/>
            </a:xfrm>
          </p:grpSpPr>
          <p:sp>
            <p:nvSpPr>
              <p:cNvPr id="2596" name="Rectangle 645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97" name="Rectangle 645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98" name="Rectangle 645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99" name="Rectangle 645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00" name="Rectangle 645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01" name="Rectangle 645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02" name="Rectangle 645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03" name="Rectangle 646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04" name="Rectangle 646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05" name="Rectangle 646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2696" name="Group 6463"/>
          <p:cNvGrpSpPr>
            <a:grpSpLocks/>
          </p:cNvGrpSpPr>
          <p:nvPr/>
        </p:nvGrpSpPr>
        <p:grpSpPr bwMode="auto">
          <a:xfrm rot="721493">
            <a:off x="2963217" y="3902075"/>
            <a:ext cx="838200" cy="838200"/>
            <a:chOff x="4464" y="2352"/>
            <a:chExt cx="960" cy="960"/>
          </a:xfrm>
        </p:grpSpPr>
        <p:grpSp>
          <p:nvGrpSpPr>
            <p:cNvPr id="2697" name="Group 6464"/>
            <p:cNvGrpSpPr>
              <a:grpSpLocks/>
            </p:cNvGrpSpPr>
            <p:nvPr/>
          </p:nvGrpSpPr>
          <p:grpSpPr bwMode="auto">
            <a:xfrm>
              <a:off x="4464" y="2352"/>
              <a:ext cx="96" cy="960"/>
              <a:chOff x="912" y="1104"/>
              <a:chExt cx="96" cy="960"/>
            </a:xfrm>
          </p:grpSpPr>
          <p:sp>
            <p:nvSpPr>
              <p:cNvPr id="2797" name="Rectangle 646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98" name="Rectangle 646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99" name="Rectangle 646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00" name="Rectangle 646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01" name="Rectangle 646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02" name="Rectangle 647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03" name="Rectangle 647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04" name="Rectangle 647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05" name="Rectangle 647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06" name="Rectangle 647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698" name="Group 6475"/>
            <p:cNvGrpSpPr>
              <a:grpSpLocks/>
            </p:cNvGrpSpPr>
            <p:nvPr/>
          </p:nvGrpSpPr>
          <p:grpSpPr bwMode="auto">
            <a:xfrm>
              <a:off x="4560" y="2352"/>
              <a:ext cx="96" cy="960"/>
              <a:chOff x="912" y="1104"/>
              <a:chExt cx="96" cy="960"/>
            </a:xfrm>
          </p:grpSpPr>
          <p:sp>
            <p:nvSpPr>
              <p:cNvPr id="2787" name="Rectangle 647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88" name="Rectangle 647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89" name="Rectangle 647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90" name="Rectangle 647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91" name="Rectangle 648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92" name="Rectangle 648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93" name="Rectangle 648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94" name="Rectangle 648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95" name="Rectangle 648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96" name="Rectangle 648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699" name="Group 6486"/>
            <p:cNvGrpSpPr>
              <a:grpSpLocks/>
            </p:cNvGrpSpPr>
            <p:nvPr/>
          </p:nvGrpSpPr>
          <p:grpSpPr bwMode="auto">
            <a:xfrm>
              <a:off x="4656" y="2352"/>
              <a:ext cx="96" cy="960"/>
              <a:chOff x="912" y="1104"/>
              <a:chExt cx="96" cy="960"/>
            </a:xfrm>
          </p:grpSpPr>
          <p:sp>
            <p:nvSpPr>
              <p:cNvPr id="2777" name="Rectangle 648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78" name="Rectangle 648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79" name="Rectangle 648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80" name="Rectangle 649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81" name="Rectangle 649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82" name="Rectangle 649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83" name="Rectangle 649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84" name="Rectangle 649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85" name="Rectangle 649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86" name="Rectangle 649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700" name="Group 6497"/>
            <p:cNvGrpSpPr>
              <a:grpSpLocks/>
            </p:cNvGrpSpPr>
            <p:nvPr/>
          </p:nvGrpSpPr>
          <p:grpSpPr bwMode="auto">
            <a:xfrm>
              <a:off x="4752" y="2352"/>
              <a:ext cx="96" cy="960"/>
              <a:chOff x="912" y="1104"/>
              <a:chExt cx="96" cy="960"/>
            </a:xfrm>
          </p:grpSpPr>
          <p:sp>
            <p:nvSpPr>
              <p:cNvPr id="2767" name="Rectangle 649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68" name="Rectangle 649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69" name="Rectangle 650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70" name="Rectangle 650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71" name="Rectangle 650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72" name="Rectangle 650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73" name="Rectangle 650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74" name="Rectangle 650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75" name="Rectangle 650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76" name="Rectangle 650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701" name="Group 6508"/>
            <p:cNvGrpSpPr>
              <a:grpSpLocks/>
            </p:cNvGrpSpPr>
            <p:nvPr/>
          </p:nvGrpSpPr>
          <p:grpSpPr bwMode="auto">
            <a:xfrm>
              <a:off x="4848" y="2352"/>
              <a:ext cx="96" cy="960"/>
              <a:chOff x="912" y="1104"/>
              <a:chExt cx="96" cy="960"/>
            </a:xfrm>
          </p:grpSpPr>
          <p:sp>
            <p:nvSpPr>
              <p:cNvPr id="2757" name="Rectangle 650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58" name="Rectangle 651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59" name="Rectangle 651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60" name="Rectangle 651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61" name="Rectangle 651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62" name="Rectangle 651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63" name="Rectangle 651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64" name="Rectangle 651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65" name="Rectangle 651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66" name="Rectangle 651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702" name="Group 6519"/>
            <p:cNvGrpSpPr>
              <a:grpSpLocks/>
            </p:cNvGrpSpPr>
            <p:nvPr/>
          </p:nvGrpSpPr>
          <p:grpSpPr bwMode="auto">
            <a:xfrm>
              <a:off x="4944" y="2352"/>
              <a:ext cx="96" cy="960"/>
              <a:chOff x="912" y="1104"/>
              <a:chExt cx="96" cy="960"/>
            </a:xfrm>
          </p:grpSpPr>
          <p:sp>
            <p:nvSpPr>
              <p:cNvPr id="2747" name="Rectangle 652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48" name="Rectangle 652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49" name="Rectangle 652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50" name="Rectangle 652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51" name="Rectangle 652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52" name="Rectangle 652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53" name="Rectangle 652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54" name="Rectangle 652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55" name="Rectangle 652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56" name="Rectangle 652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703" name="Group 6530"/>
            <p:cNvGrpSpPr>
              <a:grpSpLocks/>
            </p:cNvGrpSpPr>
            <p:nvPr/>
          </p:nvGrpSpPr>
          <p:grpSpPr bwMode="auto">
            <a:xfrm>
              <a:off x="5040" y="2352"/>
              <a:ext cx="96" cy="960"/>
              <a:chOff x="912" y="1104"/>
              <a:chExt cx="96" cy="960"/>
            </a:xfrm>
          </p:grpSpPr>
          <p:sp>
            <p:nvSpPr>
              <p:cNvPr id="2737" name="Rectangle 653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38" name="Rectangle 653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39" name="Rectangle 653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40" name="Rectangle 653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41" name="Rectangle 653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42" name="Rectangle 653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43" name="Rectangle 653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44" name="Rectangle 653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45" name="Rectangle 653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46" name="Rectangle 654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704" name="Group 6541"/>
            <p:cNvGrpSpPr>
              <a:grpSpLocks/>
            </p:cNvGrpSpPr>
            <p:nvPr/>
          </p:nvGrpSpPr>
          <p:grpSpPr bwMode="auto">
            <a:xfrm>
              <a:off x="5136" y="2352"/>
              <a:ext cx="96" cy="960"/>
              <a:chOff x="912" y="1104"/>
              <a:chExt cx="96" cy="960"/>
            </a:xfrm>
          </p:grpSpPr>
          <p:sp>
            <p:nvSpPr>
              <p:cNvPr id="2727" name="Rectangle 654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28" name="Rectangle 654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29" name="Rectangle 654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30" name="Rectangle 654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31" name="Rectangle 654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32" name="Rectangle 654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33" name="Rectangle 654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34" name="Rectangle 654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35" name="Rectangle 655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36" name="Rectangle 655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705" name="Group 6552"/>
            <p:cNvGrpSpPr>
              <a:grpSpLocks/>
            </p:cNvGrpSpPr>
            <p:nvPr/>
          </p:nvGrpSpPr>
          <p:grpSpPr bwMode="auto">
            <a:xfrm>
              <a:off x="5232" y="2352"/>
              <a:ext cx="96" cy="960"/>
              <a:chOff x="912" y="1104"/>
              <a:chExt cx="96" cy="960"/>
            </a:xfrm>
          </p:grpSpPr>
          <p:sp>
            <p:nvSpPr>
              <p:cNvPr id="2717" name="Rectangle 655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18" name="Rectangle 655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19" name="Rectangle 655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20" name="Rectangle 655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21" name="Rectangle 655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22" name="Rectangle 655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23" name="Rectangle 655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24" name="Rectangle 656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25" name="Rectangle 656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26" name="Rectangle 656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706" name="Group 6563"/>
            <p:cNvGrpSpPr>
              <a:grpSpLocks/>
            </p:cNvGrpSpPr>
            <p:nvPr/>
          </p:nvGrpSpPr>
          <p:grpSpPr bwMode="auto">
            <a:xfrm>
              <a:off x="5328" y="2352"/>
              <a:ext cx="96" cy="960"/>
              <a:chOff x="912" y="1104"/>
              <a:chExt cx="96" cy="960"/>
            </a:xfrm>
          </p:grpSpPr>
          <p:sp>
            <p:nvSpPr>
              <p:cNvPr id="2707" name="Rectangle 656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08" name="Rectangle 656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09" name="Rectangle 656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10" name="Rectangle 656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11" name="Rectangle 656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12" name="Rectangle 656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13" name="Rectangle 657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14" name="Rectangle 657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15" name="Rectangle 657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16" name="Rectangle 657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2807" name="Group 6574"/>
          <p:cNvGrpSpPr>
            <a:grpSpLocks/>
          </p:cNvGrpSpPr>
          <p:nvPr/>
        </p:nvGrpSpPr>
        <p:grpSpPr bwMode="auto">
          <a:xfrm>
            <a:off x="3191817" y="3978275"/>
            <a:ext cx="838200" cy="838200"/>
            <a:chOff x="4464" y="2352"/>
            <a:chExt cx="960" cy="960"/>
          </a:xfrm>
        </p:grpSpPr>
        <p:grpSp>
          <p:nvGrpSpPr>
            <p:cNvPr id="2808" name="Group 6575"/>
            <p:cNvGrpSpPr>
              <a:grpSpLocks/>
            </p:cNvGrpSpPr>
            <p:nvPr/>
          </p:nvGrpSpPr>
          <p:grpSpPr bwMode="auto">
            <a:xfrm>
              <a:off x="4464" y="2352"/>
              <a:ext cx="96" cy="960"/>
              <a:chOff x="912" y="1104"/>
              <a:chExt cx="96" cy="960"/>
            </a:xfrm>
          </p:grpSpPr>
          <p:sp>
            <p:nvSpPr>
              <p:cNvPr id="2908" name="Rectangle 657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09" name="Rectangle 657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10" name="Rectangle 657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11" name="Rectangle 657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12" name="Rectangle 658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13" name="Rectangle 658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14" name="Rectangle 658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15" name="Rectangle 658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16" name="Rectangle 658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17" name="Rectangle 658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809" name="Group 6586"/>
            <p:cNvGrpSpPr>
              <a:grpSpLocks/>
            </p:cNvGrpSpPr>
            <p:nvPr/>
          </p:nvGrpSpPr>
          <p:grpSpPr bwMode="auto">
            <a:xfrm>
              <a:off x="4560" y="2352"/>
              <a:ext cx="96" cy="960"/>
              <a:chOff x="912" y="1104"/>
              <a:chExt cx="96" cy="960"/>
            </a:xfrm>
          </p:grpSpPr>
          <p:sp>
            <p:nvSpPr>
              <p:cNvPr id="2898" name="Rectangle 658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99" name="Rectangle 658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00" name="Rectangle 658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01" name="Rectangle 659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02" name="Rectangle 659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03" name="Rectangle 659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04" name="Rectangle 659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05" name="Rectangle 659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06" name="Rectangle 659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07" name="Rectangle 659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810" name="Group 6597"/>
            <p:cNvGrpSpPr>
              <a:grpSpLocks/>
            </p:cNvGrpSpPr>
            <p:nvPr/>
          </p:nvGrpSpPr>
          <p:grpSpPr bwMode="auto">
            <a:xfrm>
              <a:off x="4656" y="2352"/>
              <a:ext cx="96" cy="960"/>
              <a:chOff x="912" y="1104"/>
              <a:chExt cx="96" cy="960"/>
            </a:xfrm>
          </p:grpSpPr>
          <p:sp>
            <p:nvSpPr>
              <p:cNvPr id="2888" name="Rectangle 659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89" name="Rectangle 659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90" name="Rectangle 660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91" name="Rectangle 660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92" name="Rectangle 660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93" name="Rectangle 660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94" name="Rectangle 660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95" name="Rectangle 660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96" name="Rectangle 660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97" name="Rectangle 660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811" name="Group 6608"/>
            <p:cNvGrpSpPr>
              <a:grpSpLocks/>
            </p:cNvGrpSpPr>
            <p:nvPr/>
          </p:nvGrpSpPr>
          <p:grpSpPr bwMode="auto">
            <a:xfrm>
              <a:off x="4752" y="2352"/>
              <a:ext cx="96" cy="960"/>
              <a:chOff x="912" y="1104"/>
              <a:chExt cx="96" cy="960"/>
            </a:xfrm>
          </p:grpSpPr>
          <p:sp>
            <p:nvSpPr>
              <p:cNvPr id="2878" name="Rectangle 660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79" name="Rectangle 661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80" name="Rectangle 661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81" name="Rectangle 661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82" name="Rectangle 661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83" name="Rectangle 661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84" name="Rectangle 661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85" name="Rectangle 661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86" name="Rectangle 661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87" name="Rectangle 661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812" name="Group 6619"/>
            <p:cNvGrpSpPr>
              <a:grpSpLocks/>
            </p:cNvGrpSpPr>
            <p:nvPr/>
          </p:nvGrpSpPr>
          <p:grpSpPr bwMode="auto">
            <a:xfrm>
              <a:off x="4848" y="2352"/>
              <a:ext cx="96" cy="960"/>
              <a:chOff x="912" y="1104"/>
              <a:chExt cx="96" cy="960"/>
            </a:xfrm>
          </p:grpSpPr>
          <p:sp>
            <p:nvSpPr>
              <p:cNvPr id="2868" name="Rectangle 662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69" name="Rectangle 662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70" name="Rectangle 662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71" name="Rectangle 662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72" name="Rectangle 662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73" name="Rectangle 662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74" name="Rectangle 662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75" name="Rectangle 662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76" name="Rectangle 662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77" name="Rectangle 662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813" name="Group 6630"/>
            <p:cNvGrpSpPr>
              <a:grpSpLocks/>
            </p:cNvGrpSpPr>
            <p:nvPr/>
          </p:nvGrpSpPr>
          <p:grpSpPr bwMode="auto">
            <a:xfrm>
              <a:off x="4944" y="2352"/>
              <a:ext cx="96" cy="960"/>
              <a:chOff x="912" y="1104"/>
              <a:chExt cx="96" cy="960"/>
            </a:xfrm>
          </p:grpSpPr>
          <p:sp>
            <p:nvSpPr>
              <p:cNvPr id="2858" name="Rectangle 663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59" name="Rectangle 663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60" name="Rectangle 663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61" name="Rectangle 663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62" name="Rectangle 663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63" name="Rectangle 663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64" name="Rectangle 663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65" name="Rectangle 663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66" name="Rectangle 663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67" name="Rectangle 664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814" name="Group 6641"/>
            <p:cNvGrpSpPr>
              <a:grpSpLocks/>
            </p:cNvGrpSpPr>
            <p:nvPr/>
          </p:nvGrpSpPr>
          <p:grpSpPr bwMode="auto">
            <a:xfrm>
              <a:off x="5040" y="2352"/>
              <a:ext cx="96" cy="960"/>
              <a:chOff x="912" y="1104"/>
              <a:chExt cx="96" cy="960"/>
            </a:xfrm>
          </p:grpSpPr>
          <p:sp>
            <p:nvSpPr>
              <p:cNvPr id="2848" name="Rectangle 664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49" name="Rectangle 664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50" name="Rectangle 664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51" name="Rectangle 664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52" name="Rectangle 664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53" name="Rectangle 664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54" name="Rectangle 664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55" name="Rectangle 664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56" name="Rectangle 665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57" name="Rectangle 665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815" name="Group 6652"/>
            <p:cNvGrpSpPr>
              <a:grpSpLocks/>
            </p:cNvGrpSpPr>
            <p:nvPr/>
          </p:nvGrpSpPr>
          <p:grpSpPr bwMode="auto">
            <a:xfrm>
              <a:off x="5136" y="2352"/>
              <a:ext cx="96" cy="960"/>
              <a:chOff x="912" y="1104"/>
              <a:chExt cx="96" cy="960"/>
            </a:xfrm>
          </p:grpSpPr>
          <p:sp>
            <p:nvSpPr>
              <p:cNvPr id="2838" name="Rectangle 665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39" name="Rectangle 665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40" name="Rectangle 665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41" name="Rectangle 665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42" name="Rectangle 665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43" name="Rectangle 665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44" name="Rectangle 665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45" name="Rectangle 666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46" name="Rectangle 666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47" name="Rectangle 666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816" name="Group 6663"/>
            <p:cNvGrpSpPr>
              <a:grpSpLocks/>
            </p:cNvGrpSpPr>
            <p:nvPr/>
          </p:nvGrpSpPr>
          <p:grpSpPr bwMode="auto">
            <a:xfrm>
              <a:off x="5232" y="2352"/>
              <a:ext cx="96" cy="960"/>
              <a:chOff x="912" y="1104"/>
              <a:chExt cx="96" cy="960"/>
            </a:xfrm>
          </p:grpSpPr>
          <p:sp>
            <p:nvSpPr>
              <p:cNvPr id="2828" name="Rectangle 666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29" name="Rectangle 666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30" name="Rectangle 666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31" name="Rectangle 666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32" name="Rectangle 666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33" name="Rectangle 666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34" name="Rectangle 667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35" name="Rectangle 667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36" name="Rectangle 667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37" name="Rectangle 667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817" name="Group 6674"/>
            <p:cNvGrpSpPr>
              <a:grpSpLocks/>
            </p:cNvGrpSpPr>
            <p:nvPr/>
          </p:nvGrpSpPr>
          <p:grpSpPr bwMode="auto">
            <a:xfrm>
              <a:off x="5328" y="2352"/>
              <a:ext cx="96" cy="960"/>
              <a:chOff x="912" y="1104"/>
              <a:chExt cx="96" cy="960"/>
            </a:xfrm>
          </p:grpSpPr>
          <p:sp>
            <p:nvSpPr>
              <p:cNvPr id="2818" name="Rectangle 667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19" name="Rectangle 667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20" name="Rectangle 667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21" name="Rectangle 667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22" name="Rectangle 667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23" name="Rectangle 668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24" name="Rectangle 668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25" name="Rectangle 668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26" name="Rectangle 668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27" name="Rectangle 668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2918" name="Group 6685"/>
          <p:cNvGrpSpPr>
            <a:grpSpLocks/>
          </p:cNvGrpSpPr>
          <p:nvPr/>
        </p:nvGrpSpPr>
        <p:grpSpPr bwMode="auto">
          <a:xfrm rot="721493">
            <a:off x="3268017" y="3886200"/>
            <a:ext cx="838200" cy="838200"/>
            <a:chOff x="4464" y="2352"/>
            <a:chExt cx="960" cy="960"/>
          </a:xfrm>
        </p:grpSpPr>
        <p:grpSp>
          <p:nvGrpSpPr>
            <p:cNvPr id="2919" name="Group 6686"/>
            <p:cNvGrpSpPr>
              <a:grpSpLocks/>
            </p:cNvGrpSpPr>
            <p:nvPr/>
          </p:nvGrpSpPr>
          <p:grpSpPr bwMode="auto">
            <a:xfrm>
              <a:off x="4464" y="2352"/>
              <a:ext cx="96" cy="960"/>
              <a:chOff x="912" y="1104"/>
              <a:chExt cx="96" cy="960"/>
            </a:xfrm>
          </p:grpSpPr>
          <p:sp>
            <p:nvSpPr>
              <p:cNvPr id="3019" name="Rectangle 668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20" name="Rectangle 668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21" name="Rectangle 668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22" name="Rectangle 669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23" name="Rectangle 669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24" name="Rectangle 669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25" name="Rectangle 669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26" name="Rectangle 669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27" name="Rectangle 669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28" name="Rectangle 669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920" name="Group 6697"/>
            <p:cNvGrpSpPr>
              <a:grpSpLocks/>
            </p:cNvGrpSpPr>
            <p:nvPr/>
          </p:nvGrpSpPr>
          <p:grpSpPr bwMode="auto">
            <a:xfrm>
              <a:off x="4560" y="2352"/>
              <a:ext cx="96" cy="960"/>
              <a:chOff x="912" y="1104"/>
              <a:chExt cx="96" cy="960"/>
            </a:xfrm>
          </p:grpSpPr>
          <p:sp>
            <p:nvSpPr>
              <p:cNvPr id="3009" name="Rectangle 669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10" name="Rectangle 669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11" name="Rectangle 670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12" name="Rectangle 670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13" name="Rectangle 670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14" name="Rectangle 670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15" name="Rectangle 670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16" name="Rectangle 670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17" name="Rectangle 670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18" name="Rectangle 670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921" name="Group 6708"/>
            <p:cNvGrpSpPr>
              <a:grpSpLocks/>
            </p:cNvGrpSpPr>
            <p:nvPr/>
          </p:nvGrpSpPr>
          <p:grpSpPr bwMode="auto">
            <a:xfrm>
              <a:off x="4656" y="2352"/>
              <a:ext cx="96" cy="960"/>
              <a:chOff x="912" y="1104"/>
              <a:chExt cx="96" cy="960"/>
            </a:xfrm>
          </p:grpSpPr>
          <p:sp>
            <p:nvSpPr>
              <p:cNvPr id="2999" name="Rectangle 670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00" name="Rectangle 671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01" name="Rectangle 671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02" name="Rectangle 671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03" name="Rectangle 671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04" name="Rectangle 671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05" name="Rectangle 671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06" name="Rectangle 671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07" name="Rectangle 671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08" name="Rectangle 671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922" name="Group 6719"/>
            <p:cNvGrpSpPr>
              <a:grpSpLocks/>
            </p:cNvGrpSpPr>
            <p:nvPr/>
          </p:nvGrpSpPr>
          <p:grpSpPr bwMode="auto">
            <a:xfrm>
              <a:off x="4752" y="2352"/>
              <a:ext cx="96" cy="960"/>
              <a:chOff x="912" y="1104"/>
              <a:chExt cx="96" cy="960"/>
            </a:xfrm>
          </p:grpSpPr>
          <p:sp>
            <p:nvSpPr>
              <p:cNvPr id="2989" name="Rectangle 672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90" name="Rectangle 672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91" name="Rectangle 672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92" name="Rectangle 672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93" name="Rectangle 672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94" name="Rectangle 672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95" name="Rectangle 672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96" name="Rectangle 672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97" name="Rectangle 672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98" name="Rectangle 672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923" name="Group 6730"/>
            <p:cNvGrpSpPr>
              <a:grpSpLocks/>
            </p:cNvGrpSpPr>
            <p:nvPr/>
          </p:nvGrpSpPr>
          <p:grpSpPr bwMode="auto">
            <a:xfrm>
              <a:off x="4848" y="2352"/>
              <a:ext cx="96" cy="960"/>
              <a:chOff x="912" y="1104"/>
              <a:chExt cx="96" cy="960"/>
            </a:xfrm>
          </p:grpSpPr>
          <p:sp>
            <p:nvSpPr>
              <p:cNvPr id="2979" name="Rectangle 673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80" name="Rectangle 673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81" name="Rectangle 673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82" name="Rectangle 673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83" name="Rectangle 673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84" name="Rectangle 673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85" name="Rectangle 673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86" name="Rectangle 673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87" name="Rectangle 673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88" name="Rectangle 674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924" name="Group 6741"/>
            <p:cNvGrpSpPr>
              <a:grpSpLocks/>
            </p:cNvGrpSpPr>
            <p:nvPr/>
          </p:nvGrpSpPr>
          <p:grpSpPr bwMode="auto">
            <a:xfrm>
              <a:off x="4944" y="2352"/>
              <a:ext cx="96" cy="960"/>
              <a:chOff x="912" y="1104"/>
              <a:chExt cx="96" cy="960"/>
            </a:xfrm>
          </p:grpSpPr>
          <p:sp>
            <p:nvSpPr>
              <p:cNvPr id="2969" name="Rectangle 674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70" name="Rectangle 674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71" name="Rectangle 674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72" name="Rectangle 674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73" name="Rectangle 674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74" name="Rectangle 674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75" name="Rectangle 674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76" name="Rectangle 674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77" name="Rectangle 675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78" name="Rectangle 675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925" name="Group 6752"/>
            <p:cNvGrpSpPr>
              <a:grpSpLocks/>
            </p:cNvGrpSpPr>
            <p:nvPr/>
          </p:nvGrpSpPr>
          <p:grpSpPr bwMode="auto">
            <a:xfrm>
              <a:off x="5040" y="2352"/>
              <a:ext cx="96" cy="960"/>
              <a:chOff x="912" y="1104"/>
              <a:chExt cx="96" cy="960"/>
            </a:xfrm>
          </p:grpSpPr>
          <p:sp>
            <p:nvSpPr>
              <p:cNvPr id="2959" name="Rectangle 675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60" name="Rectangle 675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61" name="Rectangle 675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62" name="Rectangle 675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63" name="Rectangle 675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64" name="Rectangle 675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65" name="Rectangle 675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66" name="Rectangle 676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67" name="Rectangle 676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68" name="Rectangle 676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926" name="Group 6763"/>
            <p:cNvGrpSpPr>
              <a:grpSpLocks/>
            </p:cNvGrpSpPr>
            <p:nvPr/>
          </p:nvGrpSpPr>
          <p:grpSpPr bwMode="auto">
            <a:xfrm>
              <a:off x="5136" y="2352"/>
              <a:ext cx="96" cy="960"/>
              <a:chOff x="912" y="1104"/>
              <a:chExt cx="96" cy="960"/>
            </a:xfrm>
          </p:grpSpPr>
          <p:sp>
            <p:nvSpPr>
              <p:cNvPr id="2949" name="Rectangle 676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50" name="Rectangle 676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51" name="Rectangle 676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52" name="Rectangle 676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53" name="Rectangle 676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54" name="Rectangle 676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55" name="Rectangle 677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56" name="Rectangle 677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57" name="Rectangle 677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58" name="Rectangle 677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927" name="Group 6774"/>
            <p:cNvGrpSpPr>
              <a:grpSpLocks/>
            </p:cNvGrpSpPr>
            <p:nvPr/>
          </p:nvGrpSpPr>
          <p:grpSpPr bwMode="auto">
            <a:xfrm>
              <a:off x="5232" y="2352"/>
              <a:ext cx="96" cy="960"/>
              <a:chOff x="912" y="1104"/>
              <a:chExt cx="96" cy="960"/>
            </a:xfrm>
          </p:grpSpPr>
          <p:sp>
            <p:nvSpPr>
              <p:cNvPr id="2939" name="Rectangle 677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40" name="Rectangle 677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41" name="Rectangle 677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42" name="Rectangle 677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43" name="Rectangle 677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44" name="Rectangle 678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45" name="Rectangle 678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46" name="Rectangle 678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47" name="Rectangle 678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48" name="Rectangle 678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928" name="Group 6785"/>
            <p:cNvGrpSpPr>
              <a:grpSpLocks/>
            </p:cNvGrpSpPr>
            <p:nvPr/>
          </p:nvGrpSpPr>
          <p:grpSpPr bwMode="auto">
            <a:xfrm>
              <a:off x="5328" y="2352"/>
              <a:ext cx="96" cy="960"/>
              <a:chOff x="912" y="1104"/>
              <a:chExt cx="96" cy="960"/>
            </a:xfrm>
          </p:grpSpPr>
          <p:sp>
            <p:nvSpPr>
              <p:cNvPr id="2929" name="Rectangle 678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30" name="Rectangle 678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31" name="Rectangle 678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32" name="Rectangle 678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33" name="Rectangle 679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34" name="Rectangle 679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35" name="Rectangle 679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36" name="Rectangle 679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37" name="Rectangle 679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38" name="Rectangle 679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3029" name="Group 6796"/>
          <p:cNvGrpSpPr>
            <a:grpSpLocks/>
          </p:cNvGrpSpPr>
          <p:nvPr/>
        </p:nvGrpSpPr>
        <p:grpSpPr bwMode="auto">
          <a:xfrm>
            <a:off x="3496617" y="3962400"/>
            <a:ext cx="838200" cy="838200"/>
            <a:chOff x="4464" y="2352"/>
            <a:chExt cx="960" cy="960"/>
          </a:xfrm>
        </p:grpSpPr>
        <p:grpSp>
          <p:nvGrpSpPr>
            <p:cNvPr id="3030" name="Group 6797"/>
            <p:cNvGrpSpPr>
              <a:grpSpLocks/>
            </p:cNvGrpSpPr>
            <p:nvPr/>
          </p:nvGrpSpPr>
          <p:grpSpPr bwMode="auto">
            <a:xfrm>
              <a:off x="4464" y="2352"/>
              <a:ext cx="96" cy="960"/>
              <a:chOff x="912" y="1104"/>
              <a:chExt cx="96" cy="960"/>
            </a:xfrm>
          </p:grpSpPr>
          <p:sp>
            <p:nvSpPr>
              <p:cNvPr id="3130" name="Rectangle 679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31" name="Rectangle 679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32" name="Rectangle 680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33" name="Rectangle 680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34" name="Rectangle 680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35" name="Rectangle 680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36" name="Rectangle 680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37" name="Rectangle 680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38" name="Rectangle 680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39" name="Rectangle 680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031" name="Group 6808"/>
            <p:cNvGrpSpPr>
              <a:grpSpLocks/>
            </p:cNvGrpSpPr>
            <p:nvPr/>
          </p:nvGrpSpPr>
          <p:grpSpPr bwMode="auto">
            <a:xfrm>
              <a:off x="4560" y="2352"/>
              <a:ext cx="96" cy="960"/>
              <a:chOff x="912" y="1104"/>
              <a:chExt cx="96" cy="960"/>
            </a:xfrm>
          </p:grpSpPr>
          <p:sp>
            <p:nvSpPr>
              <p:cNvPr id="3120" name="Rectangle 680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21" name="Rectangle 681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22" name="Rectangle 681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23" name="Rectangle 681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24" name="Rectangle 681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25" name="Rectangle 681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26" name="Rectangle 681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27" name="Rectangle 681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28" name="Rectangle 681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29" name="Rectangle 681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032" name="Group 6819"/>
            <p:cNvGrpSpPr>
              <a:grpSpLocks/>
            </p:cNvGrpSpPr>
            <p:nvPr/>
          </p:nvGrpSpPr>
          <p:grpSpPr bwMode="auto">
            <a:xfrm>
              <a:off x="4656" y="2352"/>
              <a:ext cx="96" cy="960"/>
              <a:chOff x="912" y="1104"/>
              <a:chExt cx="96" cy="960"/>
            </a:xfrm>
          </p:grpSpPr>
          <p:sp>
            <p:nvSpPr>
              <p:cNvPr id="3110" name="Rectangle 682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11" name="Rectangle 682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12" name="Rectangle 682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13" name="Rectangle 682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14" name="Rectangle 682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15" name="Rectangle 682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16" name="Rectangle 682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17" name="Rectangle 682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18" name="Rectangle 682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19" name="Rectangle 682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033" name="Group 6830"/>
            <p:cNvGrpSpPr>
              <a:grpSpLocks/>
            </p:cNvGrpSpPr>
            <p:nvPr/>
          </p:nvGrpSpPr>
          <p:grpSpPr bwMode="auto">
            <a:xfrm>
              <a:off x="4752" y="2352"/>
              <a:ext cx="96" cy="960"/>
              <a:chOff x="912" y="1104"/>
              <a:chExt cx="96" cy="960"/>
            </a:xfrm>
          </p:grpSpPr>
          <p:sp>
            <p:nvSpPr>
              <p:cNvPr id="3100" name="Rectangle 683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01" name="Rectangle 683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02" name="Rectangle 683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03" name="Rectangle 683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04" name="Rectangle 683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05" name="Rectangle 683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06" name="Rectangle 683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07" name="Rectangle 683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08" name="Rectangle 683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09" name="Rectangle 684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034" name="Group 6841"/>
            <p:cNvGrpSpPr>
              <a:grpSpLocks/>
            </p:cNvGrpSpPr>
            <p:nvPr/>
          </p:nvGrpSpPr>
          <p:grpSpPr bwMode="auto">
            <a:xfrm>
              <a:off x="4848" y="2352"/>
              <a:ext cx="96" cy="960"/>
              <a:chOff x="912" y="1104"/>
              <a:chExt cx="96" cy="960"/>
            </a:xfrm>
          </p:grpSpPr>
          <p:sp>
            <p:nvSpPr>
              <p:cNvPr id="3090" name="Rectangle 684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91" name="Rectangle 684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92" name="Rectangle 684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93" name="Rectangle 684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94" name="Rectangle 684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95" name="Rectangle 684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96" name="Rectangle 684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97" name="Rectangle 684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98" name="Rectangle 685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99" name="Rectangle 685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035" name="Group 6852"/>
            <p:cNvGrpSpPr>
              <a:grpSpLocks/>
            </p:cNvGrpSpPr>
            <p:nvPr/>
          </p:nvGrpSpPr>
          <p:grpSpPr bwMode="auto">
            <a:xfrm>
              <a:off x="4944" y="2352"/>
              <a:ext cx="96" cy="960"/>
              <a:chOff x="912" y="1104"/>
              <a:chExt cx="96" cy="960"/>
            </a:xfrm>
          </p:grpSpPr>
          <p:sp>
            <p:nvSpPr>
              <p:cNvPr id="3080" name="Rectangle 685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81" name="Rectangle 685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82" name="Rectangle 685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83" name="Rectangle 685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84" name="Rectangle 685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85" name="Rectangle 685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86" name="Rectangle 685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87" name="Rectangle 686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88" name="Rectangle 686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89" name="Rectangle 686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036" name="Group 6863"/>
            <p:cNvGrpSpPr>
              <a:grpSpLocks/>
            </p:cNvGrpSpPr>
            <p:nvPr/>
          </p:nvGrpSpPr>
          <p:grpSpPr bwMode="auto">
            <a:xfrm>
              <a:off x="5040" y="2352"/>
              <a:ext cx="96" cy="960"/>
              <a:chOff x="912" y="1104"/>
              <a:chExt cx="96" cy="960"/>
            </a:xfrm>
          </p:grpSpPr>
          <p:sp>
            <p:nvSpPr>
              <p:cNvPr id="3070" name="Rectangle 686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71" name="Rectangle 686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72" name="Rectangle 686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73" name="Rectangle 686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74" name="Rectangle 686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75" name="Rectangle 686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76" name="Rectangle 687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77" name="Rectangle 687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78" name="Rectangle 687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79" name="Rectangle 687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037" name="Group 6874"/>
            <p:cNvGrpSpPr>
              <a:grpSpLocks/>
            </p:cNvGrpSpPr>
            <p:nvPr/>
          </p:nvGrpSpPr>
          <p:grpSpPr bwMode="auto">
            <a:xfrm>
              <a:off x="5136" y="2352"/>
              <a:ext cx="96" cy="960"/>
              <a:chOff x="912" y="1104"/>
              <a:chExt cx="96" cy="960"/>
            </a:xfrm>
          </p:grpSpPr>
          <p:sp>
            <p:nvSpPr>
              <p:cNvPr id="3060" name="Rectangle 687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61" name="Rectangle 687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62" name="Rectangle 687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63" name="Rectangle 687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64" name="Rectangle 687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65" name="Rectangle 688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66" name="Rectangle 688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67" name="Rectangle 688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68" name="Rectangle 688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69" name="Rectangle 688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038" name="Group 6885"/>
            <p:cNvGrpSpPr>
              <a:grpSpLocks/>
            </p:cNvGrpSpPr>
            <p:nvPr/>
          </p:nvGrpSpPr>
          <p:grpSpPr bwMode="auto">
            <a:xfrm>
              <a:off x="5232" y="2352"/>
              <a:ext cx="96" cy="960"/>
              <a:chOff x="912" y="1104"/>
              <a:chExt cx="96" cy="960"/>
            </a:xfrm>
          </p:grpSpPr>
          <p:sp>
            <p:nvSpPr>
              <p:cNvPr id="3050" name="Rectangle 688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51" name="Rectangle 688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52" name="Rectangle 688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53" name="Rectangle 688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54" name="Rectangle 689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55" name="Rectangle 689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56" name="Rectangle 689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57" name="Rectangle 689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58" name="Rectangle 689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59" name="Rectangle 689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039" name="Group 6896"/>
            <p:cNvGrpSpPr>
              <a:grpSpLocks/>
            </p:cNvGrpSpPr>
            <p:nvPr/>
          </p:nvGrpSpPr>
          <p:grpSpPr bwMode="auto">
            <a:xfrm>
              <a:off x="5328" y="2352"/>
              <a:ext cx="96" cy="960"/>
              <a:chOff x="912" y="1104"/>
              <a:chExt cx="96" cy="960"/>
            </a:xfrm>
          </p:grpSpPr>
          <p:sp>
            <p:nvSpPr>
              <p:cNvPr id="3040" name="Rectangle 689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41" name="Rectangle 689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42" name="Rectangle 689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43" name="Rectangle 690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44" name="Rectangle 690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45" name="Rectangle 690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46" name="Rectangle 690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47" name="Rectangle 690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48" name="Rectangle 690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49" name="Rectangle 690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3140" name="Text Box 6907"/>
          <p:cNvSpPr txBox="1">
            <a:spLocks noChangeArrowheads="1"/>
          </p:cNvSpPr>
          <p:nvPr/>
        </p:nvSpPr>
        <p:spPr bwMode="auto">
          <a:xfrm>
            <a:off x="5325417" y="51054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8</a:t>
            </a:r>
          </a:p>
        </p:txBody>
      </p:sp>
      <p:sp>
        <p:nvSpPr>
          <p:cNvPr id="3141" name="Text Box 6908"/>
          <p:cNvSpPr txBox="1">
            <a:spLocks noChangeArrowheads="1"/>
          </p:cNvSpPr>
          <p:nvPr/>
        </p:nvSpPr>
        <p:spPr bwMode="auto">
          <a:xfrm>
            <a:off x="5477817" y="51054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sp>
        <p:nvSpPr>
          <p:cNvPr id="3142" name="Text Box 6909"/>
          <p:cNvSpPr txBox="1">
            <a:spLocks noChangeArrowheads="1"/>
          </p:cNvSpPr>
          <p:nvPr/>
        </p:nvSpPr>
        <p:spPr bwMode="auto">
          <a:xfrm>
            <a:off x="5630217" y="51054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grpSp>
        <p:nvGrpSpPr>
          <p:cNvPr id="3143" name="Group 6910"/>
          <p:cNvGrpSpPr>
            <a:grpSpLocks/>
          </p:cNvGrpSpPr>
          <p:nvPr/>
        </p:nvGrpSpPr>
        <p:grpSpPr bwMode="auto">
          <a:xfrm>
            <a:off x="4792017" y="3978275"/>
            <a:ext cx="838200" cy="838200"/>
            <a:chOff x="4464" y="2352"/>
            <a:chExt cx="960" cy="960"/>
          </a:xfrm>
        </p:grpSpPr>
        <p:grpSp>
          <p:nvGrpSpPr>
            <p:cNvPr id="3144" name="Group 6911"/>
            <p:cNvGrpSpPr>
              <a:grpSpLocks/>
            </p:cNvGrpSpPr>
            <p:nvPr/>
          </p:nvGrpSpPr>
          <p:grpSpPr bwMode="auto">
            <a:xfrm>
              <a:off x="4464" y="2352"/>
              <a:ext cx="96" cy="960"/>
              <a:chOff x="912" y="1104"/>
              <a:chExt cx="96" cy="960"/>
            </a:xfrm>
          </p:grpSpPr>
          <p:sp>
            <p:nvSpPr>
              <p:cNvPr id="3244" name="Rectangle 691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45" name="Rectangle 691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46" name="Rectangle 691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47" name="Rectangle 691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48" name="Rectangle 691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49" name="Rectangle 691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50" name="Rectangle 691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51" name="Rectangle 691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52" name="Rectangle 692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53" name="Rectangle 692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145" name="Group 6922"/>
            <p:cNvGrpSpPr>
              <a:grpSpLocks/>
            </p:cNvGrpSpPr>
            <p:nvPr/>
          </p:nvGrpSpPr>
          <p:grpSpPr bwMode="auto">
            <a:xfrm>
              <a:off x="4560" y="2352"/>
              <a:ext cx="96" cy="960"/>
              <a:chOff x="912" y="1104"/>
              <a:chExt cx="96" cy="960"/>
            </a:xfrm>
          </p:grpSpPr>
          <p:sp>
            <p:nvSpPr>
              <p:cNvPr id="3234" name="Rectangle 692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35" name="Rectangle 692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36" name="Rectangle 692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37" name="Rectangle 692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38" name="Rectangle 692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39" name="Rectangle 692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40" name="Rectangle 692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41" name="Rectangle 693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42" name="Rectangle 693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43" name="Rectangle 693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146" name="Group 6933"/>
            <p:cNvGrpSpPr>
              <a:grpSpLocks/>
            </p:cNvGrpSpPr>
            <p:nvPr/>
          </p:nvGrpSpPr>
          <p:grpSpPr bwMode="auto">
            <a:xfrm>
              <a:off x="4656" y="2352"/>
              <a:ext cx="96" cy="960"/>
              <a:chOff x="912" y="1104"/>
              <a:chExt cx="96" cy="960"/>
            </a:xfrm>
          </p:grpSpPr>
          <p:sp>
            <p:nvSpPr>
              <p:cNvPr id="3224" name="Rectangle 693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25" name="Rectangle 693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26" name="Rectangle 693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27" name="Rectangle 693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28" name="Rectangle 693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29" name="Rectangle 693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30" name="Rectangle 694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31" name="Rectangle 694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32" name="Rectangle 694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33" name="Rectangle 694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147" name="Group 6944"/>
            <p:cNvGrpSpPr>
              <a:grpSpLocks/>
            </p:cNvGrpSpPr>
            <p:nvPr/>
          </p:nvGrpSpPr>
          <p:grpSpPr bwMode="auto">
            <a:xfrm>
              <a:off x="4752" y="2352"/>
              <a:ext cx="96" cy="960"/>
              <a:chOff x="912" y="1104"/>
              <a:chExt cx="96" cy="960"/>
            </a:xfrm>
          </p:grpSpPr>
          <p:sp>
            <p:nvSpPr>
              <p:cNvPr id="3214" name="Rectangle 694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15" name="Rectangle 694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16" name="Rectangle 694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17" name="Rectangle 694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18" name="Rectangle 694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19" name="Rectangle 695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20" name="Rectangle 695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21" name="Rectangle 695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22" name="Rectangle 695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23" name="Rectangle 695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148" name="Group 6955"/>
            <p:cNvGrpSpPr>
              <a:grpSpLocks/>
            </p:cNvGrpSpPr>
            <p:nvPr/>
          </p:nvGrpSpPr>
          <p:grpSpPr bwMode="auto">
            <a:xfrm>
              <a:off x="4848" y="2352"/>
              <a:ext cx="96" cy="960"/>
              <a:chOff x="912" y="1104"/>
              <a:chExt cx="96" cy="960"/>
            </a:xfrm>
          </p:grpSpPr>
          <p:sp>
            <p:nvSpPr>
              <p:cNvPr id="3204" name="Rectangle 695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05" name="Rectangle 695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06" name="Rectangle 695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07" name="Rectangle 695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08" name="Rectangle 696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09" name="Rectangle 696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10" name="Rectangle 696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11" name="Rectangle 696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12" name="Rectangle 696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13" name="Rectangle 696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149" name="Group 6966"/>
            <p:cNvGrpSpPr>
              <a:grpSpLocks/>
            </p:cNvGrpSpPr>
            <p:nvPr/>
          </p:nvGrpSpPr>
          <p:grpSpPr bwMode="auto">
            <a:xfrm>
              <a:off x="4944" y="2352"/>
              <a:ext cx="96" cy="960"/>
              <a:chOff x="912" y="1104"/>
              <a:chExt cx="96" cy="960"/>
            </a:xfrm>
          </p:grpSpPr>
          <p:sp>
            <p:nvSpPr>
              <p:cNvPr id="3194" name="Rectangle 696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95" name="Rectangle 696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96" name="Rectangle 696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97" name="Rectangle 697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98" name="Rectangle 697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99" name="Rectangle 697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00" name="Rectangle 697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01" name="Rectangle 697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02" name="Rectangle 697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03" name="Rectangle 697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150" name="Group 6977"/>
            <p:cNvGrpSpPr>
              <a:grpSpLocks/>
            </p:cNvGrpSpPr>
            <p:nvPr/>
          </p:nvGrpSpPr>
          <p:grpSpPr bwMode="auto">
            <a:xfrm>
              <a:off x="5040" y="2352"/>
              <a:ext cx="96" cy="960"/>
              <a:chOff x="912" y="1104"/>
              <a:chExt cx="96" cy="960"/>
            </a:xfrm>
          </p:grpSpPr>
          <p:sp>
            <p:nvSpPr>
              <p:cNvPr id="3184" name="Rectangle 697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85" name="Rectangle 697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86" name="Rectangle 698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87" name="Rectangle 698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88" name="Rectangle 698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89" name="Rectangle 698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90" name="Rectangle 698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91" name="Rectangle 698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92" name="Rectangle 698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93" name="Rectangle 698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151" name="Group 6988"/>
            <p:cNvGrpSpPr>
              <a:grpSpLocks/>
            </p:cNvGrpSpPr>
            <p:nvPr/>
          </p:nvGrpSpPr>
          <p:grpSpPr bwMode="auto">
            <a:xfrm>
              <a:off x="5136" y="2352"/>
              <a:ext cx="96" cy="960"/>
              <a:chOff x="912" y="1104"/>
              <a:chExt cx="96" cy="960"/>
            </a:xfrm>
          </p:grpSpPr>
          <p:sp>
            <p:nvSpPr>
              <p:cNvPr id="3174" name="Rectangle 698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75" name="Rectangle 699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76" name="Rectangle 699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77" name="Rectangle 699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78" name="Rectangle 699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79" name="Rectangle 699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80" name="Rectangle 699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81" name="Rectangle 699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82" name="Rectangle 699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83" name="Rectangle 699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152" name="Group 6999"/>
            <p:cNvGrpSpPr>
              <a:grpSpLocks/>
            </p:cNvGrpSpPr>
            <p:nvPr/>
          </p:nvGrpSpPr>
          <p:grpSpPr bwMode="auto">
            <a:xfrm>
              <a:off x="5232" y="2352"/>
              <a:ext cx="96" cy="960"/>
              <a:chOff x="912" y="1104"/>
              <a:chExt cx="96" cy="960"/>
            </a:xfrm>
          </p:grpSpPr>
          <p:sp>
            <p:nvSpPr>
              <p:cNvPr id="3164" name="Rectangle 700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65" name="Rectangle 700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66" name="Rectangle 700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67" name="Rectangle 700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68" name="Rectangle 700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69" name="Rectangle 700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70" name="Rectangle 700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71" name="Rectangle 700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72" name="Rectangle 700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73" name="Rectangle 700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153" name="Group 7010"/>
            <p:cNvGrpSpPr>
              <a:grpSpLocks/>
            </p:cNvGrpSpPr>
            <p:nvPr/>
          </p:nvGrpSpPr>
          <p:grpSpPr bwMode="auto">
            <a:xfrm>
              <a:off x="5328" y="2352"/>
              <a:ext cx="96" cy="960"/>
              <a:chOff x="912" y="1104"/>
              <a:chExt cx="96" cy="960"/>
            </a:xfrm>
          </p:grpSpPr>
          <p:sp>
            <p:nvSpPr>
              <p:cNvPr id="3154" name="Rectangle 701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55" name="Rectangle 701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56" name="Rectangle 701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57" name="Rectangle 701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58" name="Rectangle 701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59" name="Rectangle 701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60" name="Rectangle 701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61" name="Rectangle 701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62" name="Rectangle 701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63" name="Rectangle 702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3254" name="Text Box 7021"/>
          <p:cNvSpPr txBox="1">
            <a:spLocks noChangeArrowheads="1"/>
          </p:cNvSpPr>
          <p:nvPr/>
        </p:nvSpPr>
        <p:spPr bwMode="auto">
          <a:xfrm>
            <a:off x="5173017" y="4800600"/>
            <a:ext cx="1143000"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200" b="1">
                <a:solidFill>
                  <a:srgbClr val="000000"/>
                </a:solidFill>
                <a:cs typeface="Times New Roman" panose="02020603050405020304" pitchFamily="18" charset="0"/>
              </a:rPr>
              <a:t>8 trăm</a:t>
            </a:r>
          </a:p>
        </p:txBody>
      </p:sp>
      <p:grpSp>
        <p:nvGrpSpPr>
          <p:cNvPr id="3255" name="Group 7022"/>
          <p:cNvGrpSpPr>
            <a:grpSpLocks/>
          </p:cNvGrpSpPr>
          <p:nvPr/>
        </p:nvGrpSpPr>
        <p:grpSpPr bwMode="auto">
          <a:xfrm rot="831537">
            <a:off x="4868217" y="3902075"/>
            <a:ext cx="838200" cy="838200"/>
            <a:chOff x="4464" y="2352"/>
            <a:chExt cx="960" cy="960"/>
          </a:xfrm>
        </p:grpSpPr>
        <p:grpSp>
          <p:nvGrpSpPr>
            <p:cNvPr id="3256" name="Group 7023"/>
            <p:cNvGrpSpPr>
              <a:grpSpLocks/>
            </p:cNvGrpSpPr>
            <p:nvPr/>
          </p:nvGrpSpPr>
          <p:grpSpPr bwMode="auto">
            <a:xfrm>
              <a:off x="4464" y="2352"/>
              <a:ext cx="96" cy="960"/>
              <a:chOff x="912" y="1104"/>
              <a:chExt cx="96" cy="960"/>
            </a:xfrm>
          </p:grpSpPr>
          <p:sp>
            <p:nvSpPr>
              <p:cNvPr id="3356" name="Rectangle 702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57" name="Rectangle 702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58" name="Rectangle 702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59" name="Rectangle 702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60" name="Rectangle 702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61" name="Rectangle 702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62" name="Rectangle 703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63" name="Rectangle 703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64" name="Rectangle 703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65" name="Rectangle 703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257" name="Group 7034"/>
            <p:cNvGrpSpPr>
              <a:grpSpLocks/>
            </p:cNvGrpSpPr>
            <p:nvPr/>
          </p:nvGrpSpPr>
          <p:grpSpPr bwMode="auto">
            <a:xfrm>
              <a:off x="4560" y="2352"/>
              <a:ext cx="96" cy="960"/>
              <a:chOff x="912" y="1104"/>
              <a:chExt cx="96" cy="960"/>
            </a:xfrm>
          </p:grpSpPr>
          <p:sp>
            <p:nvSpPr>
              <p:cNvPr id="3346" name="Rectangle 703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47" name="Rectangle 703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48" name="Rectangle 703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49" name="Rectangle 703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50" name="Rectangle 703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51" name="Rectangle 704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52" name="Rectangle 704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53" name="Rectangle 704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54" name="Rectangle 704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55" name="Rectangle 704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258" name="Group 7045"/>
            <p:cNvGrpSpPr>
              <a:grpSpLocks/>
            </p:cNvGrpSpPr>
            <p:nvPr/>
          </p:nvGrpSpPr>
          <p:grpSpPr bwMode="auto">
            <a:xfrm>
              <a:off x="4656" y="2352"/>
              <a:ext cx="96" cy="960"/>
              <a:chOff x="912" y="1104"/>
              <a:chExt cx="96" cy="960"/>
            </a:xfrm>
          </p:grpSpPr>
          <p:sp>
            <p:nvSpPr>
              <p:cNvPr id="3336" name="Rectangle 704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37" name="Rectangle 704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38" name="Rectangle 704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39" name="Rectangle 704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40" name="Rectangle 705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41" name="Rectangle 705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42" name="Rectangle 705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43" name="Rectangle 705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44" name="Rectangle 705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45" name="Rectangle 705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259" name="Group 7056"/>
            <p:cNvGrpSpPr>
              <a:grpSpLocks/>
            </p:cNvGrpSpPr>
            <p:nvPr/>
          </p:nvGrpSpPr>
          <p:grpSpPr bwMode="auto">
            <a:xfrm>
              <a:off x="4752" y="2352"/>
              <a:ext cx="96" cy="960"/>
              <a:chOff x="912" y="1104"/>
              <a:chExt cx="96" cy="960"/>
            </a:xfrm>
          </p:grpSpPr>
          <p:sp>
            <p:nvSpPr>
              <p:cNvPr id="3326" name="Rectangle 705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27" name="Rectangle 705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28" name="Rectangle 705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29" name="Rectangle 706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30" name="Rectangle 706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31" name="Rectangle 706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32" name="Rectangle 706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33" name="Rectangle 706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34" name="Rectangle 706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35" name="Rectangle 706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260" name="Group 7067"/>
            <p:cNvGrpSpPr>
              <a:grpSpLocks/>
            </p:cNvGrpSpPr>
            <p:nvPr/>
          </p:nvGrpSpPr>
          <p:grpSpPr bwMode="auto">
            <a:xfrm>
              <a:off x="4848" y="2352"/>
              <a:ext cx="96" cy="960"/>
              <a:chOff x="912" y="1104"/>
              <a:chExt cx="96" cy="960"/>
            </a:xfrm>
          </p:grpSpPr>
          <p:sp>
            <p:nvSpPr>
              <p:cNvPr id="3316" name="Rectangle 706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17" name="Rectangle 706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18" name="Rectangle 707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19" name="Rectangle 707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20" name="Rectangle 707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21" name="Rectangle 707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22" name="Rectangle 707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23" name="Rectangle 707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24" name="Rectangle 707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25" name="Rectangle 707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261" name="Group 7078"/>
            <p:cNvGrpSpPr>
              <a:grpSpLocks/>
            </p:cNvGrpSpPr>
            <p:nvPr/>
          </p:nvGrpSpPr>
          <p:grpSpPr bwMode="auto">
            <a:xfrm>
              <a:off x="4944" y="2352"/>
              <a:ext cx="96" cy="960"/>
              <a:chOff x="912" y="1104"/>
              <a:chExt cx="96" cy="960"/>
            </a:xfrm>
          </p:grpSpPr>
          <p:sp>
            <p:nvSpPr>
              <p:cNvPr id="3306" name="Rectangle 707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07" name="Rectangle 708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08" name="Rectangle 708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09" name="Rectangle 708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10" name="Rectangle 708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11" name="Rectangle 708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12" name="Rectangle 708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13" name="Rectangle 708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14" name="Rectangle 708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15" name="Rectangle 708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262" name="Group 7089"/>
            <p:cNvGrpSpPr>
              <a:grpSpLocks/>
            </p:cNvGrpSpPr>
            <p:nvPr/>
          </p:nvGrpSpPr>
          <p:grpSpPr bwMode="auto">
            <a:xfrm>
              <a:off x="5040" y="2352"/>
              <a:ext cx="96" cy="960"/>
              <a:chOff x="912" y="1104"/>
              <a:chExt cx="96" cy="960"/>
            </a:xfrm>
          </p:grpSpPr>
          <p:sp>
            <p:nvSpPr>
              <p:cNvPr id="3296" name="Rectangle 709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97" name="Rectangle 709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98" name="Rectangle 709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99" name="Rectangle 709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00" name="Rectangle 709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01" name="Rectangle 709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02" name="Rectangle 709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03" name="Rectangle 709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04" name="Rectangle 709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05" name="Rectangle 709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263" name="Group 7100"/>
            <p:cNvGrpSpPr>
              <a:grpSpLocks/>
            </p:cNvGrpSpPr>
            <p:nvPr/>
          </p:nvGrpSpPr>
          <p:grpSpPr bwMode="auto">
            <a:xfrm>
              <a:off x="5136" y="2352"/>
              <a:ext cx="96" cy="960"/>
              <a:chOff x="912" y="1104"/>
              <a:chExt cx="96" cy="960"/>
            </a:xfrm>
          </p:grpSpPr>
          <p:sp>
            <p:nvSpPr>
              <p:cNvPr id="3286" name="Rectangle 710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87" name="Rectangle 710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88" name="Rectangle 710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89" name="Rectangle 710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90" name="Rectangle 710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91" name="Rectangle 710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92" name="Rectangle 710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93" name="Rectangle 710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94" name="Rectangle 710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95" name="Rectangle 711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264" name="Group 7111"/>
            <p:cNvGrpSpPr>
              <a:grpSpLocks/>
            </p:cNvGrpSpPr>
            <p:nvPr/>
          </p:nvGrpSpPr>
          <p:grpSpPr bwMode="auto">
            <a:xfrm>
              <a:off x="5232" y="2352"/>
              <a:ext cx="96" cy="960"/>
              <a:chOff x="912" y="1104"/>
              <a:chExt cx="96" cy="960"/>
            </a:xfrm>
          </p:grpSpPr>
          <p:sp>
            <p:nvSpPr>
              <p:cNvPr id="3276" name="Rectangle 711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77" name="Rectangle 711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78" name="Rectangle 711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79" name="Rectangle 711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80" name="Rectangle 711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81" name="Rectangle 711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82" name="Rectangle 711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83" name="Rectangle 711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84" name="Rectangle 712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85" name="Rectangle 712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265" name="Group 7122"/>
            <p:cNvGrpSpPr>
              <a:grpSpLocks/>
            </p:cNvGrpSpPr>
            <p:nvPr/>
          </p:nvGrpSpPr>
          <p:grpSpPr bwMode="auto">
            <a:xfrm>
              <a:off x="5328" y="2352"/>
              <a:ext cx="96" cy="960"/>
              <a:chOff x="912" y="1104"/>
              <a:chExt cx="96" cy="960"/>
            </a:xfrm>
          </p:grpSpPr>
          <p:sp>
            <p:nvSpPr>
              <p:cNvPr id="3266" name="Rectangle 712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67" name="Rectangle 712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68" name="Rectangle 712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69" name="Rectangle 712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70" name="Rectangle 712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71" name="Rectangle 712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72" name="Rectangle 712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73" name="Rectangle 713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74" name="Rectangle 713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75" name="Rectangle 713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3366" name="Group 7133"/>
          <p:cNvGrpSpPr>
            <a:grpSpLocks/>
          </p:cNvGrpSpPr>
          <p:nvPr/>
        </p:nvGrpSpPr>
        <p:grpSpPr bwMode="auto">
          <a:xfrm>
            <a:off x="5020617" y="3978275"/>
            <a:ext cx="838200" cy="838200"/>
            <a:chOff x="4464" y="2352"/>
            <a:chExt cx="960" cy="960"/>
          </a:xfrm>
        </p:grpSpPr>
        <p:grpSp>
          <p:nvGrpSpPr>
            <p:cNvPr id="3367" name="Group 7134"/>
            <p:cNvGrpSpPr>
              <a:grpSpLocks/>
            </p:cNvGrpSpPr>
            <p:nvPr/>
          </p:nvGrpSpPr>
          <p:grpSpPr bwMode="auto">
            <a:xfrm>
              <a:off x="4464" y="2352"/>
              <a:ext cx="96" cy="960"/>
              <a:chOff x="912" y="1104"/>
              <a:chExt cx="96" cy="960"/>
            </a:xfrm>
          </p:grpSpPr>
          <p:sp>
            <p:nvSpPr>
              <p:cNvPr id="3467" name="Rectangle 713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68" name="Rectangle 713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69" name="Rectangle 713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70" name="Rectangle 713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71" name="Rectangle 713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72" name="Rectangle 714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73" name="Rectangle 714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74" name="Rectangle 714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75" name="Rectangle 714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76" name="Rectangle 714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368" name="Group 7145"/>
            <p:cNvGrpSpPr>
              <a:grpSpLocks/>
            </p:cNvGrpSpPr>
            <p:nvPr/>
          </p:nvGrpSpPr>
          <p:grpSpPr bwMode="auto">
            <a:xfrm>
              <a:off x="4560" y="2352"/>
              <a:ext cx="96" cy="960"/>
              <a:chOff x="912" y="1104"/>
              <a:chExt cx="96" cy="960"/>
            </a:xfrm>
          </p:grpSpPr>
          <p:sp>
            <p:nvSpPr>
              <p:cNvPr id="3457" name="Rectangle 714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58" name="Rectangle 714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59" name="Rectangle 714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60" name="Rectangle 714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61" name="Rectangle 715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62" name="Rectangle 715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63" name="Rectangle 715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64" name="Rectangle 715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65" name="Rectangle 715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66" name="Rectangle 715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369" name="Group 7156"/>
            <p:cNvGrpSpPr>
              <a:grpSpLocks/>
            </p:cNvGrpSpPr>
            <p:nvPr/>
          </p:nvGrpSpPr>
          <p:grpSpPr bwMode="auto">
            <a:xfrm>
              <a:off x="4656" y="2352"/>
              <a:ext cx="96" cy="960"/>
              <a:chOff x="912" y="1104"/>
              <a:chExt cx="96" cy="960"/>
            </a:xfrm>
          </p:grpSpPr>
          <p:sp>
            <p:nvSpPr>
              <p:cNvPr id="3447" name="Rectangle 715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48" name="Rectangle 715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49" name="Rectangle 715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50" name="Rectangle 716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51" name="Rectangle 716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52" name="Rectangle 716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53" name="Rectangle 716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54" name="Rectangle 716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55" name="Rectangle 716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56" name="Rectangle 716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370" name="Group 7167"/>
            <p:cNvGrpSpPr>
              <a:grpSpLocks/>
            </p:cNvGrpSpPr>
            <p:nvPr/>
          </p:nvGrpSpPr>
          <p:grpSpPr bwMode="auto">
            <a:xfrm>
              <a:off x="4752" y="2352"/>
              <a:ext cx="96" cy="960"/>
              <a:chOff x="912" y="1104"/>
              <a:chExt cx="96" cy="960"/>
            </a:xfrm>
          </p:grpSpPr>
          <p:sp>
            <p:nvSpPr>
              <p:cNvPr id="3437" name="Rectangle 716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38" name="Rectangle 716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39" name="Rectangle 717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40" name="Rectangle 717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41" name="Rectangle 717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42" name="Rectangle 717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43" name="Rectangle 717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44" name="Rectangle 717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45" name="Rectangle 717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46" name="Rectangle 717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371" name="Group 7178"/>
            <p:cNvGrpSpPr>
              <a:grpSpLocks/>
            </p:cNvGrpSpPr>
            <p:nvPr/>
          </p:nvGrpSpPr>
          <p:grpSpPr bwMode="auto">
            <a:xfrm>
              <a:off x="4848" y="2352"/>
              <a:ext cx="96" cy="960"/>
              <a:chOff x="912" y="1104"/>
              <a:chExt cx="96" cy="960"/>
            </a:xfrm>
          </p:grpSpPr>
          <p:sp>
            <p:nvSpPr>
              <p:cNvPr id="3427" name="Rectangle 717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28" name="Rectangle 718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29" name="Rectangle 718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30" name="Rectangle 718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31" name="Rectangle 718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32" name="Rectangle 718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33" name="Rectangle 718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34" name="Rectangle 718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35" name="Rectangle 718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36" name="Rectangle 718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372" name="Group 7189"/>
            <p:cNvGrpSpPr>
              <a:grpSpLocks/>
            </p:cNvGrpSpPr>
            <p:nvPr/>
          </p:nvGrpSpPr>
          <p:grpSpPr bwMode="auto">
            <a:xfrm>
              <a:off x="4944" y="2352"/>
              <a:ext cx="96" cy="960"/>
              <a:chOff x="912" y="1104"/>
              <a:chExt cx="96" cy="960"/>
            </a:xfrm>
          </p:grpSpPr>
          <p:sp>
            <p:nvSpPr>
              <p:cNvPr id="3417" name="Rectangle 719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18" name="Rectangle 719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19" name="Rectangle 719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20" name="Rectangle 719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21" name="Rectangle 719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22" name="Rectangle 719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23" name="Rectangle 719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24" name="Rectangle 719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25" name="Rectangle 719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26" name="Rectangle 719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373" name="Group 7200"/>
            <p:cNvGrpSpPr>
              <a:grpSpLocks/>
            </p:cNvGrpSpPr>
            <p:nvPr/>
          </p:nvGrpSpPr>
          <p:grpSpPr bwMode="auto">
            <a:xfrm>
              <a:off x="5040" y="2352"/>
              <a:ext cx="96" cy="960"/>
              <a:chOff x="912" y="1104"/>
              <a:chExt cx="96" cy="960"/>
            </a:xfrm>
          </p:grpSpPr>
          <p:sp>
            <p:nvSpPr>
              <p:cNvPr id="3407" name="Rectangle 720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08" name="Rectangle 720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09" name="Rectangle 720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10" name="Rectangle 720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11" name="Rectangle 720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12" name="Rectangle 720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13" name="Rectangle 720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14" name="Rectangle 720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15" name="Rectangle 720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16" name="Rectangle 721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374" name="Group 7211"/>
            <p:cNvGrpSpPr>
              <a:grpSpLocks/>
            </p:cNvGrpSpPr>
            <p:nvPr/>
          </p:nvGrpSpPr>
          <p:grpSpPr bwMode="auto">
            <a:xfrm>
              <a:off x="5136" y="2352"/>
              <a:ext cx="96" cy="960"/>
              <a:chOff x="912" y="1104"/>
              <a:chExt cx="96" cy="960"/>
            </a:xfrm>
          </p:grpSpPr>
          <p:sp>
            <p:nvSpPr>
              <p:cNvPr id="3397" name="Rectangle 721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98" name="Rectangle 721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99" name="Rectangle 721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00" name="Rectangle 721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01" name="Rectangle 721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02" name="Rectangle 721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03" name="Rectangle 721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04" name="Rectangle 721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05" name="Rectangle 722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06" name="Rectangle 722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375" name="Group 7222"/>
            <p:cNvGrpSpPr>
              <a:grpSpLocks/>
            </p:cNvGrpSpPr>
            <p:nvPr/>
          </p:nvGrpSpPr>
          <p:grpSpPr bwMode="auto">
            <a:xfrm>
              <a:off x="5232" y="2352"/>
              <a:ext cx="96" cy="960"/>
              <a:chOff x="912" y="1104"/>
              <a:chExt cx="96" cy="960"/>
            </a:xfrm>
          </p:grpSpPr>
          <p:sp>
            <p:nvSpPr>
              <p:cNvPr id="3387" name="Rectangle 722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88" name="Rectangle 722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89" name="Rectangle 722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90" name="Rectangle 722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91" name="Rectangle 722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92" name="Rectangle 722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93" name="Rectangle 722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94" name="Rectangle 723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95" name="Rectangle 723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96" name="Rectangle 723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376" name="Group 7233"/>
            <p:cNvGrpSpPr>
              <a:grpSpLocks/>
            </p:cNvGrpSpPr>
            <p:nvPr/>
          </p:nvGrpSpPr>
          <p:grpSpPr bwMode="auto">
            <a:xfrm>
              <a:off x="5328" y="2352"/>
              <a:ext cx="96" cy="960"/>
              <a:chOff x="912" y="1104"/>
              <a:chExt cx="96" cy="960"/>
            </a:xfrm>
          </p:grpSpPr>
          <p:sp>
            <p:nvSpPr>
              <p:cNvPr id="3377" name="Rectangle 723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78" name="Rectangle 723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79" name="Rectangle 723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80" name="Rectangle 723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81" name="Rectangle 723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82" name="Rectangle 723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83" name="Rectangle 724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84" name="Rectangle 724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85" name="Rectangle 724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86" name="Rectangle 724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3477" name="Group 7244"/>
          <p:cNvGrpSpPr>
            <a:grpSpLocks/>
          </p:cNvGrpSpPr>
          <p:nvPr/>
        </p:nvGrpSpPr>
        <p:grpSpPr bwMode="auto">
          <a:xfrm rot="721493">
            <a:off x="5096817" y="3902075"/>
            <a:ext cx="838200" cy="838200"/>
            <a:chOff x="4464" y="2352"/>
            <a:chExt cx="960" cy="960"/>
          </a:xfrm>
        </p:grpSpPr>
        <p:grpSp>
          <p:nvGrpSpPr>
            <p:cNvPr id="3478" name="Group 7245"/>
            <p:cNvGrpSpPr>
              <a:grpSpLocks/>
            </p:cNvGrpSpPr>
            <p:nvPr/>
          </p:nvGrpSpPr>
          <p:grpSpPr bwMode="auto">
            <a:xfrm>
              <a:off x="4464" y="2352"/>
              <a:ext cx="96" cy="960"/>
              <a:chOff x="912" y="1104"/>
              <a:chExt cx="96" cy="960"/>
            </a:xfrm>
          </p:grpSpPr>
          <p:sp>
            <p:nvSpPr>
              <p:cNvPr id="3578" name="Rectangle 724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79" name="Rectangle 724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80" name="Rectangle 724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81" name="Rectangle 724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82" name="Rectangle 725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83" name="Rectangle 725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84" name="Rectangle 725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85" name="Rectangle 725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86" name="Rectangle 725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87" name="Rectangle 725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79" name="Group 7256"/>
            <p:cNvGrpSpPr>
              <a:grpSpLocks/>
            </p:cNvGrpSpPr>
            <p:nvPr/>
          </p:nvGrpSpPr>
          <p:grpSpPr bwMode="auto">
            <a:xfrm>
              <a:off x="4560" y="2352"/>
              <a:ext cx="96" cy="960"/>
              <a:chOff x="912" y="1104"/>
              <a:chExt cx="96" cy="960"/>
            </a:xfrm>
          </p:grpSpPr>
          <p:sp>
            <p:nvSpPr>
              <p:cNvPr id="3568" name="Rectangle 725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69" name="Rectangle 725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70" name="Rectangle 725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71" name="Rectangle 726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72" name="Rectangle 726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73" name="Rectangle 726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74" name="Rectangle 726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75" name="Rectangle 726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76" name="Rectangle 726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77" name="Rectangle 726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80" name="Group 7267"/>
            <p:cNvGrpSpPr>
              <a:grpSpLocks/>
            </p:cNvGrpSpPr>
            <p:nvPr/>
          </p:nvGrpSpPr>
          <p:grpSpPr bwMode="auto">
            <a:xfrm>
              <a:off x="4656" y="2352"/>
              <a:ext cx="96" cy="960"/>
              <a:chOff x="912" y="1104"/>
              <a:chExt cx="96" cy="960"/>
            </a:xfrm>
          </p:grpSpPr>
          <p:sp>
            <p:nvSpPr>
              <p:cNvPr id="3558" name="Rectangle 726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59" name="Rectangle 726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60" name="Rectangle 727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61" name="Rectangle 727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62" name="Rectangle 727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63" name="Rectangle 727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64" name="Rectangle 727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65" name="Rectangle 727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66" name="Rectangle 727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67" name="Rectangle 727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81" name="Group 7278"/>
            <p:cNvGrpSpPr>
              <a:grpSpLocks/>
            </p:cNvGrpSpPr>
            <p:nvPr/>
          </p:nvGrpSpPr>
          <p:grpSpPr bwMode="auto">
            <a:xfrm>
              <a:off x="4752" y="2352"/>
              <a:ext cx="96" cy="960"/>
              <a:chOff x="912" y="1104"/>
              <a:chExt cx="96" cy="960"/>
            </a:xfrm>
          </p:grpSpPr>
          <p:sp>
            <p:nvSpPr>
              <p:cNvPr id="3548" name="Rectangle 727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49" name="Rectangle 728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50" name="Rectangle 728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51" name="Rectangle 728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52" name="Rectangle 728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53" name="Rectangle 728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54" name="Rectangle 728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55" name="Rectangle 728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56" name="Rectangle 728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57" name="Rectangle 728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82" name="Group 7289"/>
            <p:cNvGrpSpPr>
              <a:grpSpLocks/>
            </p:cNvGrpSpPr>
            <p:nvPr/>
          </p:nvGrpSpPr>
          <p:grpSpPr bwMode="auto">
            <a:xfrm>
              <a:off x="4848" y="2352"/>
              <a:ext cx="96" cy="960"/>
              <a:chOff x="912" y="1104"/>
              <a:chExt cx="96" cy="960"/>
            </a:xfrm>
          </p:grpSpPr>
          <p:sp>
            <p:nvSpPr>
              <p:cNvPr id="3538" name="Rectangle 729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39" name="Rectangle 729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40" name="Rectangle 729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41" name="Rectangle 729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42" name="Rectangle 729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43" name="Rectangle 729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44" name="Rectangle 729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45" name="Rectangle 729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46" name="Rectangle 729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47" name="Rectangle 729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83" name="Group 7300"/>
            <p:cNvGrpSpPr>
              <a:grpSpLocks/>
            </p:cNvGrpSpPr>
            <p:nvPr/>
          </p:nvGrpSpPr>
          <p:grpSpPr bwMode="auto">
            <a:xfrm>
              <a:off x="4944" y="2352"/>
              <a:ext cx="96" cy="960"/>
              <a:chOff x="912" y="1104"/>
              <a:chExt cx="96" cy="960"/>
            </a:xfrm>
          </p:grpSpPr>
          <p:sp>
            <p:nvSpPr>
              <p:cNvPr id="3528" name="Rectangle 730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29" name="Rectangle 730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30" name="Rectangle 730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31" name="Rectangle 730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32" name="Rectangle 730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33" name="Rectangle 730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34" name="Rectangle 730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35" name="Rectangle 730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36" name="Rectangle 730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37" name="Rectangle 731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84" name="Group 7311"/>
            <p:cNvGrpSpPr>
              <a:grpSpLocks/>
            </p:cNvGrpSpPr>
            <p:nvPr/>
          </p:nvGrpSpPr>
          <p:grpSpPr bwMode="auto">
            <a:xfrm>
              <a:off x="5040" y="2352"/>
              <a:ext cx="96" cy="960"/>
              <a:chOff x="912" y="1104"/>
              <a:chExt cx="96" cy="960"/>
            </a:xfrm>
          </p:grpSpPr>
          <p:sp>
            <p:nvSpPr>
              <p:cNvPr id="3518" name="Rectangle 731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19" name="Rectangle 731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20" name="Rectangle 731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21" name="Rectangle 731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22" name="Rectangle 731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23" name="Rectangle 731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24" name="Rectangle 731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25" name="Rectangle 731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26" name="Rectangle 732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27" name="Rectangle 732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85" name="Group 7322"/>
            <p:cNvGrpSpPr>
              <a:grpSpLocks/>
            </p:cNvGrpSpPr>
            <p:nvPr/>
          </p:nvGrpSpPr>
          <p:grpSpPr bwMode="auto">
            <a:xfrm>
              <a:off x="5136" y="2352"/>
              <a:ext cx="96" cy="960"/>
              <a:chOff x="912" y="1104"/>
              <a:chExt cx="96" cy="960"/>
            </a:xfrm>
          </p:grpSpPr>
          <p:sp>
            <p:nvSpPr>
              <p:cNvPr id="3508" name="Rectangle 732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09" name="Rectangle 732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10" name="Rectangle 732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11" name="Rectangle 732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12" name="Rectangle 732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13" name="Rectangle 732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14" name="Rectangle 732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15" name="Rectangle 733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16" name="Rectangle 733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17" name="Rectangle 733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86" name="Group 7333"/>
            <p:cNvGrpSpPr>
              <a:grpSpLocks/>
            </p:cNvGrpSpPr>
            <p:nvPr/>
          </p:nvGrpSpPr>
          <p:grpSpPr bwMode="auto">
            <a:xfrm>
              <a:off x="5232" y="2352"/>
              <a:ext cx="96" cy="960"/>
              <a:chOff x="912" y="1104"/>
              <a:chExt cx="96" cy="960"/>
            </a:xfrm>
          </p:grpSpPr>
          <p:sp>
            <p:nvSpPr>
              <p:cNvPr id="3498" name="Rectangle 733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99" name="Rectangle 733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00" name="Rectangle 733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01" name="Rectangle 733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02" name="Rectangle 733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03" name="Rectangle 733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04" name="Rectangle 734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05" name="Rectangle 734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06" name="Rectangle 734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07" name="Rectangle 734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87" name="Group 7344"/>
            <p:cNvGrpSpPr>
              <a:grpSpLocks/>
            </p:cNvGrpSpPr>
            <p:nvPr/>
          </p:nvGrpSpPr>
          <p:grpSpPr bwMode="auto">
            <a:xfrm>
              <a:off x="5328" y="2352"/>
              <a:ext cx="96" cy="960"/>
              <a:chOff x="912" y="1104"/>
              <a:chExt cx="96" cy="960"/>
            </a:xfrm>
          </p:grpSpPr>
          <p:sp>
            <p:nvSpPr>
              <p:cNvPr id="3488" name="Rectangle 734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89" name="Rectangle 734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90" name="Rectangle 734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91" name="Rectangle 734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92" name="Rectangle 734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93" name="Rectangle 735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94" name="Rectangle 735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95" name="Rectangle 735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96" name="Rectangle 735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97" name="Rectangle 735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3588" name="Group 7355"/>
          <p:cNvGrpSpPr>
            <a:grpSpLocks/>
          </p:cNvGrpSpPr>
          <p:nvPr/>
        </p:nvGrpSpPr>
        <p:grpSpPr bwMode="auto">
          <a:xfrm>
            <a:off x="5325417" y="3978275"/>
            <a:ext cx="838200" cy="838200"/>
            <a:chOff x="4464" y="2352"/>
            <a:chExt cx="960" cy="960"/>
          </a:xfrm>
        </p:grpSpPr>
        <p:grpSp>
          <p:nvGrpSpPr>
            <p:cNvPr id="3589" name="Group 7356"/>
            <p:cNvGrpSpPr>
              <a:grpSpLocks/>
            </p:cNvGrpSpPr>
            <p:nvPr/>
          </p:nvGrpSpPr>
          <p:grpSpPr bwMode="auto">
            <a:xfrm>
              <a:off x="4464" y="2352"/>
              <a:ext cx="96" cy="960"/>
              <a:chOff x="912" y="1104"/>
              <a:chExt cx="96" cy="960"/>
            </a:xfrm>
          </p:grpSpPr>
          <p:sp>
            <p:nvSpPr>
              <p:cNvPr id="3689" name="Rectangle 735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90" name="Rectangle 735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91" name="Rectangle 735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92" name="Rectangle 736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93" name="Rectangle 736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94" name="Rectangle 736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95" name="Rectangle 736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96" name="Rectangle 736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97" name="Rectangle 736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98" name="Rectangle 736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90" name="Group 7367"/>
            <p:cNvGrpSpPr>
              <a:grpSpLocks/>
            </p:cNvGrpSpPr>
            <p:nvPr/>
          </p:nvGrpSpPr>
          <p:grpSpPr bwMode="auto">
            <a:xfrm>
              <a:off x="4560" y="2352"/>
              <a:ext cx="96" cy="960"/>
              <a:chOff x="912" y="1104"/>
              <a:chExt cx="96" cy="960"/>
            </a:xfrm>
          </p:grpSpPr>
          <p:sp>
            <p:nvSpPr>
              <p:cNvPr id="3679" name="Rectangle 736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80" name="Rectangle 736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81" name="Rectangle 737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82" name="Rectangle 737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83" name="Rectangle 737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84" name="Rectangle 737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85" name="Rectangle 737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86" name="Rectangle 737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87" name="Rectangle 737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88" name="Rectangle 737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91" name="Group 7378"/>
            <p:cNvGrpSpPr>
              <a:grpSpLocks/>
            </p:cNvGrpSpPr>
            <p:nvPr/>
          </p:nvGrpSpPr>
          <p:grpSpPr bwMode="auto">
            <a:xfrm>
              <a:off x="4656" y="2352"/>
              <a:ext cx="96" cy="960"/>
              <a:chOff x="912" y="1104"/>
              <a:chExt cx="96" cy="960"/>
            </a:xfrm>
          </p:grpSpPr>
          <p:sp>
            <p:nvSpPr>
              <p:cNvPr id="3669" name="Rectangle 737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70" name="Rectangle 738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71" name="Rectangle 738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72" name="Rectangle 738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73" name="Rectangle 738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74" name="Rectangle 738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75" name="Rectangle 738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76" name="Rectangle 738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77" name="Rectangle 738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78" name="Rectangle 738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92" name="Group 7389"/>
            <p:cNvGrpSpPr>
              <a:grpSpLocks/>
            </p:cNvGrpSpPr>
            <p:nvPr/>
          </p:nvGrpSpPr>
          <p:grpSpPr bwMode="auto">
            <a:xfrm>
              <a:off x="4752" y="2352"/>
              <a:ext cx="96" cy="960"/>
              <a:chOff x="912" y="1104"/>
              <a:chExt cx="96" cy="960"/>
            </a:xfrm>
          </p:grpSpPr>
          <p:sp>
            <p:nvSpPr>
              <p:cNvPr id="3659" name="Rectangle 739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60" name="Rectangle 739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61" name="Rectangle 739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62" name="Rectangle 739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63" name="Rectangle 739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64" name="Rectangle 739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65" name="Rectangle 739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66" name="Rectangle 739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67" name="Rectangle 739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68" name="Rectangle 739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93" name="Group 7400"/>
            <p:cNvGrpSpPr>
              <a:grpSpLocks/>
            </p:cNvGrpSpPr>
            <p:nvPr/>
          </p:nvGrpSpPr>
          <p:grpSpPr bwMode="auto">
            <a:xfrm>
              <a:off x="4848" y="2352"/>
              <a:ext cx="96" cy="960"/>
              <a:chOff x="912" y="1104"/>
              <a:chExt cx="96" cy="960"/>
            </a:xfrm>
          </p:grpSpPr>
          <p:sp>
            <p:nvSpPr>
              <p:cNvPr id="3649" name="Rectangle 740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50" name="Rectangle 740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51" name="Rectangle 740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52" name="Rectangle 740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53" name="Rectangle 740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54" name="Rectangle 740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55" name="Rectangle 740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56" name="Rectangle 740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57" name="Rectangle 740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58" name="Rectangle 741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94" name="Group 7411"/>
            <p:cNvGrpSpPr>
              <a:grpSpLocks/>
            </p:cNvGrpSpPr>
            <p:nvPr/>
          </p:nvGrpSpPr>
          <p:grpSpPr bwMode="auto">
            <a:xfrm>
              <a:off x="4944" y="2352"/>
              <a:ext cx="96" cy="960"/>
              <a:chOff x="912" y="1104"/>
              <a:chExt cx="96" cy="960"/>
            </a:xfrm>
          </p:grpSpPr>
          <p:sp>
            <p:nvSpPr>
              <p:cNvPr id="3639" name="Rectangle 741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40" name="Rectangle 741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41" name="Rectangle 741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42" name="Rectangle 741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43" name="Rectangle 741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44" name="Rectangle 741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45" name="Rectangle 741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46" name="Rectangle 741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47" name="Rectangle 742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48" name="Rectangle 742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95" name="Group 7422"/>
            <p:cNvGrpSpPr>
              <a:grpSpLocks/>
            </p:cNvGrpSpPr>
            <p:nvPr/>
          </p:nvGrpSpPr>
          <p:grpSpPr bwMode="auto">
            <a:xfrm>
              <a:off x="5040" y="2352"/>
              <a:ext cx="96" cy="960"/>
              <a:chOff x="912" y="1104"/>
              <a:chExt cx="96" cy="960"/>
            </a:xfrm>
          </p:grpSpPr>
          <p:sp>
            <p:nvSpPr>
              <p:cNvPr id="3629" name="Rectangle 742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30" name="Rectangle 742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31" name="Rectangle 742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32" name="Rectangle 742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33" name="Rectangle 742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34" name="Rectangle 742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35" name="Rectangle 742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36" name="Rectangle 743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37" name="Rectangle 743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38" name="Rectangle 743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96" name="Group 7433"/>
            <p:cNvGrpSpPr>
              <a:grpSpLocks/>
            </p:cNvGrpSpPr>
            <p:nvPr/>
          </p:nvGrpSpPr>
          <p:grpSpPr bwMode="auto">
            <a:xfrm>
              <a:off x="5136" y="2352"/>
              <a:ext cx="96" cy="960"/>
              <a:chOff x="912" y="1104"/>
              <a:chExt cx="96" cy="960"/>
            </a:xfrm>
          </p:grpSpPr>
          <p:sp>
            <p:nvSpPr>
              <p:cNvPr id="3619" name="Rectangle 743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20" name="Rectangle 743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21" name="Rectangle 743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22" name="Rectangle 743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23" name="Rectangle 743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24" name="Rectangle 743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25" name="Rectangle 744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26" name="Rectangle 744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27" name="Rectangle 744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28" name="Rectangle 744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97" name="Group 7444"/>
            <p:cNvGrpSpPr>
              <a:grpSpLocks/>
            </p:cNvGrpSpPr>
            <p:nvPr/>
          </p:nvGrpSpPr>
          <p:grpSpPr bwMode="auto">
            <a:xfrm>
              <a:off x="5232" y="2352"/>
              <a:ext cx="96" cy="960"/>
              <a:chOff x="912" y="1104"/>
              <a:chExt cx="96" cy="960"/>
            </a:xfrm>
          </p:grpSpPr>
          <p:sp>
            <p:nvSpPr>
              <p:cNvPr id="3609" name="Rectangle 744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10" name="Rectangle 744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11" name="Rectangle 744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12" name="Rectangle 744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13" name="Rectangle 744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14" name="Rectangle 745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15" name="Rectangle 745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16" name="Rectangle 745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17" name="Rectangle 745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18" name="Rectangle 745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598" name="Group 7455"/>
            <p:cNvGrpSpPr>
              <a:grpSpLocks/>
            </p:cNvGrpSpPr>
            <p:nvPr/>
          </p:nvGrpSpPr>
          <p:grpSpPr bwMode="auto">
            <a:xfrm>
              <a:off x="5328" y="2352"/>
              <a:ext cx="96" cy="960"/>
              <a:chOff x="912" y="1104"/>
              <a:chExt cx="96" cy="960"/>
            </a:xfrm>
          </p:grpSpPr>
          <p:sp>
            <p:nvSpPr>
              <p:cNvPr id="3599" name="Rectangle 745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00" name="Rectangle 745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01" name="Rectangle 745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02" name="Rectangle 745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03" name="Rectangle 746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04" name="Rectangle 746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05" name="Rectangle 746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06" name="Rectangle 746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07" name="Rectangle 746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08" name="Rectangle 746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3699" name="Group 7466"/>
          <p:cNvGrpSpPr>
            <a:grpSpLocks/>
          </p:cNvGrpSpPr>
          <p:nvPr/>
        </p:nvGrpSpPr>
        <p:grpSpPr bwMode="auto">
          <a:xfrm rot="721493">
            <a:off x="5401617" y="3886200"/>
            <a:ext cx="838200" cy="838200"/>
            <a:chOff x="4464" y="2352"/>
            <a:chExt cx="960" cy="960"/>
          </a:xfrm>
        </p:grpSpPr>
        <p:grpSp>
          <p:nvGrpSpPr>
            <p:cNvPr id="3700" name="Group 7467"/>
            <p:cNvGrpSpPr>
              <a:grpSpLocks/>
            </p:cNvGrpSpPr>
            <p:nvPr/>
          </p:nvGrpSpPr>
          <p:grpSpPr bwMode="auto">
            <a:xfrm>
              <a:off x="4464" y="2352"/>
              <a:ext cx="96" cy="960"/>
              <a:chOff x="912" y="1104"/>
              <a:chExt cx="96" cy="960"/>
            </a:xfrm>
          </p:grpSpPr>
          <p:sp>
            <p:nvSpPr>
              <p:cNvPr id="3800" name="Rectangle 746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01" name="Rectangle 746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02" name="Rectangle 747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03" name="Rectangle 747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04" name="Rectangle 747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05" name="Rectangle 747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06" name="Rectangle 747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07" name="Rectangle 747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08" name="Rectangle 747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09" name="Rectangle 747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701" name="Group 7478"/>
            <p:cNvGrpSpPr>
              <a:grpSpLocks/>
            </p:cNvGrpSpPr>
            <p:nvPr/>
          </p:nvGrpSpPr>
          <p:grpSpPr bwMode="auto">
            <a:xfrm>
              <a:off x="4560" y="2352"/>
              <a:ext cx="96" cy="960"/>
              <a:chOff x="912" y="1104"/>
              <a:chExt cx="96" cy="960"/>
            </a:xfrm>
          </p:grpSpPr>
          <p:sp>
            <p:nvSpPr>
              <p:cNvPr id="3790" name="Rectangle 747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91" name="Rectangle 748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92" name="Rectangle 748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93" name="Rectangle 748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94" name="Rectangle 748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95" name="Rectangle 748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96" name="Rectangle 748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97" name="Rectangle 748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98" name="Rectangle 748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99" name="Rectangle 748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702" name="Group 7489"/>
            <p:cNvGrpSpPr>
              <a:grpSpLocks/>
            </p:cNvGrpSpPr>
            <p:nvPr/>
          </p:nvGrpSpPr>
          <p:grpSpPr bwMode="auto">
            <a:xfrm>
              <a:off x="4656" y="2352"/>
              <a:ext cx="96" cy="960"/>
              <a:chOff x="912" y="1104"/>
              <a:chExt cx="96" cy="960"/>
            </a:xfrm>
          </p:grpSpPr>
          <p:sp>
            <p:nvSpPr>
              <p:cNvPr id="3780" name="Rectangle 749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81" name="Rectangle 749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82" name="Rectangle 749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83" name="Rectangle 749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84" name="Rectangle 749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85" name="Rectangle 749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86" name="Rectangle 749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87" name="Rectangle 749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88" name="Rectangle 749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89" name="Rectangle 749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703" name="Group 7500"/>
            <p:cNvGrpSpPr>
              <a:grpSpLocks/>
            </p:cNvGrpSpPr>
            <p:nvPr/>
          </p:nvGrpSpPr>
          <p:grpSpPr bwMode="auto">
            <a:xfrm>
              <a:off x="4752" y="2352"/>
              <a:ext cx="96" cy="960"/>
              <a:chOff x="912" y="1104"/>
              <a:chExt cx="96" cy="960"/>
            </a:xfrm>
          </p:grpSpPr>
          <p:sp>
            <p:nvSpPr>
              <p:cNvPr id="3770" name="Rectangle 750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71" name="Rectangle 750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72" name="Rectangle 750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73" name="Rectangle 750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74" name="Rectangle 750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75" name="Rectangle 750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76" name="Rectangle 750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77" name="Rectangle 750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78" name="Rectangle 750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79" name="Rectangle 751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704" name="Group 7511"/>
            <p:cNvGrpSpPr>
              <a:grpSpLocks/>
            </p:cNvGrpSpPr>
            <p:nvPr/>
          </p:nvGrpSpPr>
          <p:grpSpPr bwMode="auto">
            <a:xfrm>
              <a:off x="4848" y="2352"/>
              <a:ext cx="96" cy="960"/>
              <a:chOff x="912" y="1104"/>
              <a:chExt cx="96" cy="960"/>
            </a:xfrm>
          </p:grpSpPr>
          <p:sp>
            <p:nvSpPr>
              <p:cNvPr id="3760" name="Rectangle 751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61" name="Rectangle 751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62" name="Rectangle 751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63" name="Rectangle 751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64" name="Rectangle 751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65" name="Rectangle 751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66" name="Rectangle 751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67" name="Rectangle 751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68" name="Rectangle 752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69" name="Rectangle 752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705" name="Group 7522"/>
            <p:cNvGrpSpPr>
              <a:grpSpLocks/>
            </p:cNvGrpSpPr>
            <p:nvPr/>
          </p:nvGrpSpPr>
          <p:grpSpPr bwMode="auto">
            <a:xfrm>
              <a:off x="4944" y="2352"/>
              <a:ext cx="96" cy="960"/>
              <a:chOff x="912" y="1104"/>
              <a:chExt cx="96" cy="960"/>
            </a:xfrm>
          </p:grpSpPr>
          <p:sp>
            <p:nvSpPr>
              <p:cNvPr id="3750" name="Rectangle 752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51" name="Rectangle 752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52" name="Rectangle 752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53" name="Rectangle 752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54" name="Rectangle 752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55" name="Rectangle 752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56" name="Rectangle 752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57" name="Rectangle 753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58" name="Rectangle 753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59" name="Rectangle 753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706" name="Group 7533"/>
            <p:cNvGrpSpPr>
              <a:grpSpLocks/>
            </p:cNvGrpSpPr>
            <p:nvPr/>
          </p:nvGrpSpPr>
          <p:grpSpPr bwMode="auto">
            <a:xfrm>
              <a:off x="5040" y="2352"/>
              <a:ext cx="96" cy="960"/>
              <a:chOff x="912" y="1104"/>
              <a:chExt cx="96" cy="960"/>
            </a:xfrm>
          </p:grpSpPr>
          <p:sp>
            <p:nvSpPr>
              <p:cNvPr id="3740" name="Rectangle 753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41" name="Rectangle 753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42" name="Rectangle 753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43" name="Rectangle 753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44" name="Rectangle 753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45" name="Rectangle 753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46" name="Rectangle 754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47" name="Rectangle 754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48" name="Rectangle 754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49" name="Rectangle 754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707" name="Group 7544"/>
            <p:cNvGrpSpPr>
              <a:grpSpLocks/>
            </p:cNvGrpSpPr>
            <p:nvPr/>
          </p:nvGrpSpPr>
          <p:grpSpPr bwMode="auto">
            <a:xfrm>
              <a:off x="5136" y="2352"/>
              <a:ext cx="96" cy="960"/>
              <a:chOff x="912" y="1104"/>
              <a:chExt cx="96" cy="960"/>
            </a:xfrm>
          </p:grpSpPr>
          <p:sp>
            <p:nvSpPr>
              <p:cNvPr id="3730" name="Rectangle 754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31" name="Rectangle 754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32" name="Rectangle 754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33" name="Rectangle 754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34" name="Rectangle 754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35" name="Rectangle 755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36" name="Rectangle 755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37" name="Rectangle 755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38" name="Rectangle 755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39" name="Rectangle 755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708" name="Group 7555"/>
            <p:cNvGrpSpPr>
              <a:grpSpLocks/>
            </p:cNvGrpSpPr>
            <p:nvPr/>
          </p:nvGrpSpPr>
          <p:grpSpPr bwMode="auto">
            <a:xfrm>
              <a:off x="5232" y="2352"/>
              <a:ext cx="96" cy="960"/>
              <a:chOff x="912" y="1104"/>
              <a:chExt cx="96" cy="960"/>
            </a:xfrm>
          </p:grpSpPr>
          <p:sp>
            <p:nvSpPr>
              <p:cNvPr id="3720" name="Rectangle 755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21" name="Rectangle 755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22" name="Rectangle 755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23" name="Rectangle 755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24" name="Rectangle 756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25" name="Rectangle 756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26" name="Rectangle 756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27" name="Rectangle 756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28" name="Rectangle 756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29" name="Rectangle 756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709" name="Group 7566"/>
            <p:cNvGrpSpPr>
              <a:grpSpLocks/>
            </p:cNvGrpSpPr>
            <p:nvPr/>
          </p:nvGrpSpPr>
          <p:grpSpPr bwMode="auto">
            <a:xfrm>
              <a:off x="5328" y="2352"/>
              <a:ext cx="96" cy="960"/>
              <a:chOff x="912" y="1104"/>
              <a:chExt cx="96" cy="960"/>
            </a:xfrm>
          </p:grpSpPr>
          <p:sp>
            <p:nvSpPr>
              <p:cNvPr id="3710" name="Rectangle 756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11" name="Rectangle 756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12" name="Rectangle 756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13" name="Rectangle 757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14" name="Rectangle 757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15" name="Rectangle 757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16" name="Rectangle 757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17" name="Rectangle 757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18" name="Rectangle 757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19" name="Rectangle 757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3810" name="Group 7577"/>
          <p:cNvGrpSpPr>
            <a:grpSpLocks/>
          </p:cNvGrpSpPr>
          <p:nvPr/>
        </p:nvGrpSpPr>
        <p:grpSpPr bwMode="auto">
          <a:xfrm>
            <a:off x="5630217" y="3962400"/>
            <a:ext cx="838200" cy="838200"/>
            <a:chOff x="4464" y="2352"/>
            <a:chExt cx="960" cy="960"/>
          </a:xfrm>
        </p:grpSpPr>
        <p:grpSp>
          <p:nvGrpSpPr>
            <p:cNvPr id="3811" name="Group 7578"/>
            <p:cNvGrpSpPr>
              <a:grpSpLocks/>
            </p:cNvGrpSpPr>
            <p:nvPr/>
          </p:nvGrpSpPr>
          <p:grpSpPr bwMode="auto">
            <a:xfrm>
              <a:off x="4464" y="2352"/>
              <a:ext cx="96" cy="960"/>
              <a:chOff x="912" y="1104"/>
              <a:chExt cx="96" cy="960"/>
            </a:xfrm>
          </p:grpSpPr>
          <p:sp>
            <p:nvSpPr>
              <p:cNvPr id="3911" name="Rectangle 757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12" name="Rectangle 758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13" name="Rectangle 758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14" name="Rectangle 758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15" name="Rectangle 758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16" name="Rectangle 758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17" name="Rectangle 758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18" name="Rectangle 758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19" name="Rectangle 758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20" name="Rectangle 758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812" name="Group 7589"/>
            <p:cNvGrpSpPr>
              <a:grpSpLocks/>
            </p:cNvGrpSpPr>
            <p:nvPr/>
          </p:nvGrpSpPr>
          <p:grpSpPr bwMode="auto">
            <a:xfrm>
              <a:off x="4560" y="2352"/>
              <a:ext cx="96" cy="960"/>
              <a:chOff x="912" y="1104"/>
              <a:chExt cx="96" cy="960"/>
            </a:xfrm>
          </p:grpSpPr>
          <p:sp>
            <p:nvSpPr>
              <p:cNvPr id="3901" name="Rectangle 759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02" name="Rectangle 759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03" name="Rectangle 759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04" name="Rectangle 759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05" name="Rectangle 759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06" name="Rectangle 759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07" name="Rectangle 759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08" name="Rectangle 759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09" name="Rectangle 759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10" name="Rectangle 759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813" name="Group 7600"/>
            <p:cNvGrpSpPr>
              <a:grpSpLocks/>
            </p:cNvGrpSpPr>
            <p:nvPr/>
          </p:nvGrpSpPr>
          <p:grpSpPr bwMode="auto">
            <a:xfrm>
              <a:off x="4656" y="2352"/>
              <a:ext cx="96" cy="960"/>
              <a:chOff x="912" y="1104"/>
              <a:chExt cx="96" cy="960"/>
            </a:xfrm>
          </p:grpSpPr>
          <p:sp>
            <p:nvSpPr>
              <p:cNvPr id="3891" name="Rectangle 760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92" name="Rectangle 760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93" name="Rectangle 760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94" name="Rectangle 760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95" name="Rectangle 760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96" name="Rectangle 760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97" name="Rectangle 760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98" name="Rectangle 760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99" name="Rectangle 760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00" name="Rectangle 761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814" name="Group 7611"/>
            <p:cNvGrpSpPr>
              <a:grpSpLocks/>
            </p:cNvGrpSpPr>
            <p:nvPr/>
          </p:nvGrpSpPr>
          <p:grpSpPr bwMode="auto">
            <a:xfrm>
              <a:off x="4752" y="2352"/>
              <a:ext cx="96" cy="960"/>
              <a:chOff x="912" y="1104"/>
              <a:chExt cx="96" cy="960"/>
            </a:xfrm>
          </p:grpSpPr>
          <p:sp>
            <p:nvSpPr>
              <p:cNvPr id="3881" name="Rectangle 761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82" name="Rectangle 761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83" name="Rectangle 761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84" name="Rectangle 761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85" name="Rectangle 761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86" name="Rectangle 761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87" name="Rectangle 761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88" name="Rectangle 761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89" name="Rectangle 762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90" name="Rectangle 762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815" name="Group 7622"/>
            <p:cNvGrpSpPr>
              <a:grpSpLocks/>
            </p:cNvGrpSpPr>
            <p:nvPr/>
          </p:nvGrpSpPr>
          <p:grpSpPr bwMode="auto">
            <a:xfrm>
              <a:off x="4848" y="2352"/>
              <a:ext cx="96" cy="960"/>
              <a:chOff x="912" y="1104"/>
              <a:chExt cx="96" cy="960"/>
            </a:xfrm>
          </p:grpSpPr>
          <p:sp>
            <p:nvSpPr>
              <p:cNvPr id="3871" name="Rectangle 762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72" name="Rectangle 762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73" name="Rectangle 762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74" name="Rectangle 762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75" name="Rectangle 762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76" name="Rectangle 762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77" name="Rectangle 762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78" name="Rectangle 763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79" name="Rectangle 763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80" name="Rectangle 763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816" name="Group 7633"/>
            <p:cNvGrpSpPr>
              <a:grpSpLocks/>
            </p:cNvGrpSpPr>
            <p:nvPr/>
          </p:nvGrpSpPr>
          <p:grpSpPr bwMode="auto">
            <a:xfrm>
              <a:off x="4944" y="2352"/>
              <a:ext cx="96" cy="960"/>
              <a:chOff x="912" y="1104"/>
              <a:chExt cx="96" cy="960"/>
            </a:xfrm>
          </p:grpSpPr>
          <p:sp>
            <p:nvSpPr>
              <p:cNvPr id="3861" name="Rectangle 763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62" name="Rectangle 763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63" name="Rectangle 763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64" name="Rectangle 763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65" name="Rectangle 763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66" name="Rectangle 763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67" name="Rectangle 764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68" name="Rectangle 764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69" name="Rectangle 764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70" name="Rectangle 764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817" name="Group 7644"/>
            <p:cNvGrpSpPr>
              <a:grpSpLocks/>
            </p:cNvGrpSpPr>
            <p:nvPr/>
          </p:nvGrpSpPr>
          <p:grpSpPr bwMode="auto">
            <a:xfrm>
              <a:off x="5040" y="2352"/>
              <a:ext cx="96" cy="960"/>
              <a:chOff x="912" y="1104"/>
              <a:chExt cx="96" cy="960"/>
            </a:xfrm>
          </p:grpSpPr>
          <p:sp>
            <p:nvSpPr>
              <p:cNvPr id="3851" name="Rectangle 764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52" name="Rectangle 764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53" name="Rectangle 764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54" name="Rectangle 764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55" name="Rectangle 764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56" name="Rectangle 765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57" name="Rectangle 765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58" name="Rectangle 765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59" name="Rectangle 765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60" name="Rectangle 765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818" name="Group 7655"/>
            <p:cNvGrpSpPr>
              <a:grpSpLocks/>
            </p:cNvGrpSpPr>
            <p:nvPr/>
          </p:nvGrpSpPr>
          <p:grpSpPr bwMode="auto">
            <a:xfrm>
              <a:off x="5136" y="2352"/>
              <a:ext cx="96" cy="960"/>
              <a:chOff x="912" y="1104"/>
              <a:chExt cx="96" cy="960"/>
            </a:xfrm>
          </p:grpSpPr>
          <p:sp>
            <p:nvSpPr>
              <p:cNvPr id="3841" name="Rectangle 765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42" name="Rectangle 765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43" name="Rectangle 765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44" name="Rectangle 765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45" name="Rectangle 766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46" name="Rectangle 766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47" name="Rectangle 766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48" name="Rectangle 766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49" name="Rectangle 766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50" name="Rectangle 766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819" name="Group 7666"/>
            <p:cNvGrpSpPr>
              <a:grpSpLocks/>
            </p:cNvGrpSpPr>
            <p:nvPr/>
          </p:nvGrpSpPr>
          <p:grpSpPr bwMode="auto">
            <a:xfrm>
              <a:off x="5232" y="2352"/>
              <a:ext cx="96" cy="960"/>
              <a:chOff x="912" y="1104"/>
              <a:chExt cx="96" cy="960"/>
            </a:xfrm>
          </p:grpSpPr>
          <p:sp>
            <p:nvSpPr>
              <p:cNvPr id="3831" name="Rectangle 766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32" name="Rectangle 766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33" name="Rectangle 766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34" name="Rectangle 767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35" name="Rectangle 767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36" name="Rectangle 767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37" name="Rectangle 767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38" name="Rectangle 767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39" name="Rectangle 767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40" name="Rectangle 767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820" name="Group 7677"/>
            <p:cNvGrpSpPr>
              <a:grpSpLocks/>
            </p:cNvGrpSpPr>
            <p:nvPr/>
          </p:nvGrpSpPr>
          <p:grpSpPr bwMode="auto">
            <a:xfrm>
              <a:off x="5328" y="2352"/>
              <a:ext cx="96" cy="960"/>
              <a:chOff x="912" y="1104"/>
              <a:chExt cx="96" cy="960"/>
            </a:xfrm>
          </p:grpSpPr>
          <p:sp>
            <p:nvSpPr>
              <p:cNvPr id="3821" name="Rectangle 767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22" name="Rectangle 767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23" name="Rectangle 768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24" name="Rectangle 768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25" name="Rectangle 768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26" name="Rectangle 768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27" name="Rectangle 768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28" name="Rectangle 768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29" name="Rectangle 768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30" name="Rectangle 768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3921" name="Group 7688"/>
          <p:cNvGrpSpPr>
            <a:grpSpLocks/>
          </p:cNvGrpSpPr>
          <p:nvPr/>
        </p:nvGrpSpPr>
        <p:grpSpPr bwMode="auto">
          <a:xfrm rot="721493">
            <a:off x="5706417" y="3886200"/>
            <a:ext cx="838200" cy="838200"/>
            <a:chOff x="4464" y="2352"/>
            <a:chExt cx="960" cy="960"/>
          </a:xfrm>
        </p:grpSpPr>
        <p:grpSp>
          <p:nvGrpSpPr>
            <p:cNvPr id="3922" name="Group 7689"/>
            <p:cNvGrpSpPr>
              <a:grpSpLocks/>
            </p:cNvGrpSpPr>
            <p:nvPr/>
          </p:nvGrpSpPr>
          <p:grpSpPr bwMode="auto">
            <a:xfrm>
              <a:off x="4464" y="2352"/>
              <a:ext cx="96" cy="960"/>
              <a:chOff x="912" y="1104"/>
              <a:chExt cx="96" cy="960"/>
            </a:xfrm>
          </p:grpSpPr>
          <p:sp>
            <p:nvSpPr>
              <p:cNvPr id="4022" name="Rectangle 769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23" name="Rectangle 769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24" name="Rectangle 769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25" name="Rectangle 769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26" name="Rectangle 769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27" name="Rectangle 769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28" name="Rectangle 769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29" name="Rectangle 769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30" name="Rectangle 769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31" name="Rectangle 769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923" name="Group 7700"/>
            <p:cNvGrpSpPr>
              <a:grpSpLocks/>
            </p:cNvGrpSpPr>
            <p:nvPr/>
          </p:nvGrpSpPr>
          <p:grpSpPr bwMode="auto">
            <a:xfrm>
              <a:off x="4560" y="2352"/>
              <a:ext cx="96" cy="960"/>
              <a:chOff x="912" y="1104"/>
              <a:chExt cx="96" cy="960"/>
            </a:xfrm>
          </p:grpSpPr>
          <p:sp>
            <p:nvSpPr>
              <p:cNvPr id="4012" name="Rectangle 770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13" name="Rectangle 770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14" name="Rectangle 770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15" name="Rectangle 770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16" name="Rectangle 770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17" name="Rectangle 770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18" name="Rectangle 770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19" name="Rectangle 770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20" name="Rectangle 770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21" name="Rectangle 771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924" name="Group 7711"/>
            <p:cNvGrpSpPr>
              <a:grpSpLocks/>
            </p:cNvGrpSpPr>
            <p:nvPr/>
          </p:nvGrpSpPr>
          <p:grpSpPr bwMode="auto">
            <a:xfrm>
              <a:off x="4656" y="2352"/>
              <a:ext cx="96" cy="960"/>
              <a:chOff x="912" y="1104"/>
              <a:chExt cx="96" cy="960"/>
            </a:xfrm>
          </p:grpSpPr>
          <p:sp>
            <p:nvSpPr>
              <p:cNvPr id="4002" name="Rectangle 771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03" name="Rectangle 771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04" name="Rectangle 771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05" name="Rectangle 771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06" name="Rectangle 771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07" name="Rectangle 771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08" name="Rectangle 771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09" name="Rectangle 771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10" name="Rectangle 772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11" name="Rectangle 772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925" name="Group 7722"/>
            <p:cNvGrpSpPr>
              <a:grpSpLocks/>
            </p:cNvGrpSpPr>
            <p:nvPr/>
          </p:nvGrpSpPr>
          <p:grpSpPr bwMode="auto">
            <a:xfrm>
              <a:off x="4752" y="2352"/>
              <a:ext cx="96" cy="960"/>
              <a:chOff x="912" y="1104"/>
              <a:chExt cx="96" cy="960"/>
            </a:xfrm>
          </p:grpSpPr>
          <p:sp>
            <p:nvSpPr>
              <p:cNvPr id="3992" name="Rectangle 772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93" name="Rectangle 772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94" name="Rectangle 772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95" name="Rectangle 772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96" name="Rectangle 772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97" name="Rectangle 772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98" name="Rectangle 772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99" name="Rectangle 773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00" name="Rectangle 773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01" name="Rectangle 773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926" name="Group 7733"/>
            <p:cNvGrpSpPr>
              <a:grpSpLocks/>
            </p:cNvGrpSpPr>
            <p:nvPr/>
          </p:nvGrpSpPr>
          <p:grpSpPr bwMode="auto">
            <a:xfrm>
              <a:off x="4848" y="2352"/>
              <a:ext cx="96" cy="960"/>
              <a:chOff x="912" y="1104"/>
              <a:chExt cx="96" cy="960"/>
            </a:xfrm>
          </p:grpSpPr>
          <p:sp>
            <p:nvSpPr>
              <p:cNvPr id="3982" name="Rectangle 773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83" name="Rectangle 773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84" name="Rectangle 773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85" name="Rectangle 773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86" name="Rectangle 773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87" name="Rectangle 773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88" name="Rectangle 774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89" name="Rectangle 774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90" name="Rectangle 774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91" name="Rectangle 774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927" name="Group 7744"/>
            <p:cNvGrpSpPr>
              <a:grpSpLocks/>
            </p:cNvGrpSpPr>
            <p:nvPr/>
          </p:nvGrpSpPr>
          <p:grpSpPr bwMode="auto">
            <a:xfrm>
              <a:off x="4944" y="2352"/>
              <a:ext cx="96" cy="960"/>
              <a:chOff x="912" y="1104"/>
              <a:chExt cx="96" cy="960"/>
            </a:xfrm>
          </p:grpSpPr>
          <p:sp>
            <p:nvSpPr>
              <p:cNvPr id="3972" name="Rectangle 774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73" name="Rectangle 774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74" name="Rectangle 774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75" name="Rectangle 774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76" name="Rectangle 774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77" name="Rectangle 775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78" name="Rectangle 775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79" name="Rectangle 775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80" name="Rectangle 775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81" name="Rectangle 775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928" name="Group 7755"/>
            <p:cNvGrpSpPr>
              <a:grpSpLocks/>
            </p:cNvGrpSpPr>
            <p:nvPr/>
          </p:nvGrpSpPr>
          <p:grpSpPr bwMode="auto">
            <a:xfrm>
              <a:off x="5040" y="2352"/>
              <a:ext cx="96" cy="960"/>
              <a:chOff x="912" y="1104"/>
              <a:chExt cx="96" cy="960"/>
            </a:xfrm>
          </p:grpSpPr>
          <p:sp>
            <p:nvSpPr>
              <p:cNvPr id="3962" name="Rectangle 775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63" name="Rectangle 775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64" name="Rectangle 775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65" name="Rectangle 775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66" name="Rectangle 776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67" name="Rectangle 776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68" name="Rectangle 776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69" name="Rectangle 776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70" name="Rectangle 776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71" name="Rectangle 776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929" name="Group 7766"/>
            <p:cNvGrpSpPr>
              <a:grpSpLocks/>
            </p:cNvGrpSpPr>
            <p:nvPr/>
          </p:nvGrpSpPr>
          <p:grpSpPr bwMode="auto">
            <a:xfrm>
              <a:off x="5136" y="2352"/>
              <a:ext cx="96" cy="960"/>
              <a:chOff x="912" y="1104"/>
              <a:chExt cx="96" cy="960"/>
            </a:xfrm>
          </p:grpSpPr>
          <p:sp>
            <p:nvSpPr>
              <p:cNvPr id="3952" name="Rectangle 776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53" name="Rectangle 776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54" name="Rectangle 776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55" name="Rectangle 777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56" name="Rectangle 777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57" name="Rectangle 777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58" name="Rectangle 777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59" name="Rectangle 777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60" name="Rectangle 777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61" name="Rectangle 777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930" name="Group 7777"/>
            <p:cNvGrpSpPr>
              <a:grpSpLocks/>
            </p:cNvGrpSpPr>
            <p:nvPr/>
          </p:nvGrpSpPr>
          <p:grpSpPr bwMode="auto">
            <a:xfrm>
              <a:off x="5232" y="2352"/>
              <a:ext cx="96" cy="960"/>
              <a:chOff x="912" y="1104"/>
              <a:chExt cx="96" cy="960"/>
            </a:xfrm>
          </p:grpSpPr>
          <p:sp>
            <p:nvSpPr>
              <p:cNvPr id="3942" name="Rectangle 777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43" name="Rectangle 777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44" name="Rectangle 778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45" name="Rectangle 778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46" name="Rectangle 778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47" name="Rectangle 778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48" name="Rectangle 778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49" name="Rectangle 778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50" name="Rectangle 778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51" name="Rectangle 778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931" name="Group 7788"/>
            <p:cNvGrpSpPr>
              <a:grpSpLocks/>
            </p:cNvGrpSpPr>
            <p:nvPr/>
          </p:nvGrpSpPr>
          <p:grpSpPr bwMode="auto">
            <a:xfrm>
              <a:off x="5328" y="2352"/>
              <a:ext cx="96" cy="960"/>
              <a:chOff x="912" y="1104"/>
              <a:chExt cx="96" cy="960"/>
            </a:xfrm>
          </p:grpSpPr>
          <p:sp>
            <p:nvSpPr>
              <p:cNvPr id="3932" name="Rectangle 778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33" name="Rectangle 779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34" name="Rectangle 779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35" name="Rectangle 779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36" name="Rectangle 779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37" name="Rectangle 779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38" name="Rectangle 779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39" name="Rectangle 779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40" name="Rectangle 779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41" name="Rectangle 779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4032" name="Text Box 7799"/>
          <p:cNvSpPr txBox="1">
            <a:spLocks noChangeArrowheads="1"/>
          </p:cNvSpPr>
          <p:nvPr/>
        </p:nvSpPr>
        <p:spPr bwMode="auto">
          <a:xfrm>
            <a:off x="7611417" y="51054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9</a:t>
            </a:r>
          </a:p>
        </p:txBody>
      </p:sp>
      <p:sp>
        <p:nvSpPr>
          <p:cNvPr id="4033" name="Text Box 7800"/>
          <p:cNvSpPr txBox="1">
            <a:spLocks noChangeArrowheads="1"/>
          </p:cNvSpPr>
          <p:nvPr/>
        </p:nvSpPr>
        <p:spPr bwMode="auto">
          <a:xfrm>
            <a:off x="7763817" y="51054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sp>
        <p:nvSpPr>
          <p:cNvPr id="4034" name="Text Box 7801"/>
          <p:cNvSpPr txBox="1">
            <a:spLocks noChangeArrowheads="1"/>
          </p:cNvSpPr>
          <p:nvPr/>
        </p:nvSpPr>
        <p:spPr bwMode="auto">
          <a:xfrm>
            <a:off x="7916217" y="51054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400" b="1">
                <a:solidFill>
                  <a:srgbClr val="000000"/>
                </a:solidFill>
                <a:latin typeface="VNI-Times" pitchFamily="2" charset="0"/>
              </a:rPr>
              <a:t>0</a:t>
            </a:r>
          </a:p>
        </p:txBody>
      </p:sp>
      <p:grpSp>
        <p:nvGrpSpPr>
          <p:cNvPr id="4035" name="Group 7802"/>
          <p:cNvGrpSpPr>
            <a:grpSpLocks/>
          </p:cNvGrpSpPr>
          <p:nvPr/>
        </p:nvGrpSpPr>
        <p:grpSpPr bwMode="auto">
          <a:xfrm>
            <a:off x="6925617" y="3978275"/>
            <a:ext cx="838200" cy="838200"/>
            <a:chOff x="4464" y="2352"/>
            <a:chExt cx="960" cy="960"/>
          </a:xfrm>
        </p:grpSpPr>
        <p:grpSp>
          <p:nvGrpSpPr>
            <p:cNvPr id="4036" name="Group 7803"/>
            <p:cNvGrpSpPr>
              <a:grpSpLocks/>
            </p:cNvGrpSpPr>
            <p:nvPr/>
          </p:nvGrpSpPr>
          <p:grpSpPr bwMode="auto">
            <a:xfrm>
              <a:off x="4464" y="2352"/>
              <a:ext cx="96" cy="960"/>
              <a:chOff x="912" y="1104"/>
              <a:chExt cx="96" cy="960"/>
            </a:xfrm>
          </p:grpSpPr>
          <p:sp>
            <p:nvSpPr>
              <p:cNvPr id="4136" name="Rectangle 780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37" name="Rectangle 780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38" name="Rectangle 780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39" name="Rectangle 780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40" name="Rectangle 780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41" name="Rectangle 780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42" name="Rectangle 781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43" name="Rectangle 781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44" name="Rectangle 781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45" name="Rectangle 781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037" name="Group 7814"/>
            <p:cNvGrpSpPr>
              <a:grpSpLocks/>
            </p:cNvGrpSpPr>
            <p:nvPr/>
          </p:nvGrpSpPr>
          <p:grpSpPr bwMode="auto">
            <a:xfrm>
              <a:off x="4560" y="2352"/>
              <a:ext cx="96" cy="960"/>
              <a:chOff x="912" y="1104"/>
              <a:chExt cx="96" cy="960"/>
            </a:xfrm>
          </p:grpSpPr>
          <p:sp>
            <p:nvSpPr>
              <p:cNvPr id="4126" name="Rectangle 781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7" name="Rectangle 781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8" name="Rectangle 781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9" name="Rectangle 781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30" name="Rectangle 781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31" name="Rectangle 782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32" name="Rectangle 782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33" name="Rectangle 782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34" name="Rectangle 782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35" name="Rectangle 782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038" name="Group 7825"/>
            <p:cNvGrpSpPr>
              <a:grpSpLocks/>
            </p:cNvGrpSpPr>
            <p:nvPr/>
          </p:nvGrpSpPr>
          <p:grpSpPr bwMode="auto">
            <a:xfrm>
              <a:off x="4656" y="2352"/>
              <a:ext cx="96" cy="960"/>
              <a:chOff x="912" y="1104"/>
              <a:chExt cx="96" cy="960"/>
            </a:xfrm>
          </p:grpSpPr>
          <p:sp>
            <p:nvSpPr>
              <p:cNvPr id="4116" name="Rectangle 782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7" name="Rectangle 782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8" name="Rectangle 782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9" name="Rectangle 782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0" name="Rectangle 783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1" name="Rectangle 783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2" name="Rectangle 783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3" name="Rectangle 783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4" name="Rectangle 783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5" name="Rectangle 783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039" name="Group 7836"/>
            <p:cNvGrpSpPr>
              <a:grpSpLocks/>
            </p:cNvGrpSpPr>
            <p:nvPr/>
          </p:nvGrpSpPr>
          <p:grpSpPr bwMode="auto">
            <a:xfrm>
              <a:off x="4752" y="2352"/>
              <a:ext cx="96" cy="960"/>
              <a:chOff x="912" y="1104"/>
              <a:chExt cx="96" cy="960"/>
            </a:xfrm>
          </p:grpSpPr>
          <p:sp>
            <p:nvSpPr>
              <p:cNvPr id="4106" name="Rectangle 783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07" name="Rectangle 783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08" name="Rectangle 783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09" name="Rectangle 784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0" name="Rectangle 784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1" name="Rectangle 784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2" name="Rectangle 784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3" name="Rectangle 784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4" name="Rectangle 784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5" name="Rectangle 784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040" name="Group 7847"/>
            <p:cNvGrpSpPr>
              <a:grpSpLocks/>
            </p:cNvGrpSpPr>
            <p:nvPr/>
          </p:nvGrpSpPr>
          <p:grpSpPr bwMode="auto">
            <a:xfrm>
              <a:off x="4848" y="2352"/>
              <a:ext cx="96" cy="960"/>
              <a:chOff x="912" y="1104"/>
              <a:chExt cx="96" cy="960"/>
            </a:xfrm>
          </p:grpSpPr>
          <p:sp>
            <p:nvSpPr>
              <p:cNvPr id="4096" name="Rectangle 784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97" name="Rectangle 784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98" name="Rectangle 785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99" name="Rectangle 785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00" name="Rectangle 785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01" name="Rectangle 785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02" name="Rectangle 785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03" name="Rectangle 785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04" name="Rectangle 785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05" name="Rectangle 785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041" name="Group 7858"/>
            <p:cNvGrpSpPr>
              <a:grpSpLocks/>
            </p:cNvGrpSpPr>
            <p:nvPr/>
          </p:nvGrpSpPr>
          <p:grpSpPr bwMode="auto">
            <a:xfrm>
              <a:off x="4944" y="2352"/>
              <a:ext cx="96" cy="960"/>
              <a:chOff x="912" y="1104"/>
              <a:chExt cx="96" cy="960"/>
            </a:xfrm>
          </p:grpSpPr>
          <p:sp>
            <p:nvSpPr>
              <p:cNvPr id="4086" name="Rectangle 785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87" name="Rectangle 786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88" name="Rectangle 786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89" name="Rectangle 786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90" name="Rectangle 786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91" name="Rectangle 786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92" name="Rectangle 786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93" name="Rectangle 786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94" name="Rectangle 786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95" name="Rectangle 786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042" name="Group 7869"/>
            <p:cNvGrpSpPr>
              <a:grpSpLocks/>
            </p:cNvGrpSpPr>
            <p:nvPr/>
          </p:nvGrpSpPr>
          <p:grpSpPr bwMode="auto">
            <a:xfrm>
              <a:off x="5040" y="2352"/>
              <a:ext cx="96" cy="960"/>
              <a:chOff x="912" y="1104"/>
              <a:chExt cx="96" cy="960"/>
            </a:xfrm>
          </p:grpSpPr>
          <p:sp>
            <p:nvSpPr>
              <p:cNvPr id="4076" name="Rectangle 787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77" name="Rectangle 787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78" name="Rectangle 787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79" name="Rectangle 787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80" name="Rectangle 787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81" name="Rectangle 787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82" name="Rectangle 787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83" name="Rectangle 787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84" name="Rectangle 787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85" name="Rectangle 787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043" name="Group 7880"/>
            <p:cNvGrpSpPr>
              <a:grpSpLocks/>
            </p:cNvGrpSpPr>
            <p:nvPr/>
          </p:nvGrpSpPr>
          <p:grpSpPr bwMode="auto">
            <a:xfrm>
              <a:off x="5136" y="2352"/>
              <a:ext cx="96" cy="960"/>
              <a:chOff x="912" y="1104"/>
              <a:chExt cx="96" cy="960"/>
            </a:xfrm>
          </p:grpSpPr>
          <p:sp>
            <p:nvSpPr>
              <p:cNvPr id="4066" name="Rectangle 788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67" name="Rectangle 788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68" name="Rectangle 788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69" name="Rectangle 788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70" name="Rectangle 788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71" name="Rectangle 788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72" name="Rectangle 788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73" name="Rectangle 788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74" name="Rectangle 788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75" name="Rectangle 789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044" name="Group 7891"/>
            <p:cNvGrpSpPr>
              <a:grpSpLocks/>
            </p:cNvGrpSpPr>
            <p:nvPr/>
          </p:nvGrpSpPr>
          <p:grpSpPr bwMode="auto">
            <a:xfrm>
              <a:off x="5232" y="2352"/>
              <a:ext cx="96" cy="960"/>
              <a:chOff x="912" y="1104"/>
              <a:chExt cx="96" cy="960"/>
            </a:xfrm>
          </p:grpSpPr>
          <p:sp>
            <p:nvSpPr>
              <p:cNvPr id="4056" name="Rectangle 789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57" name="Rectangle 789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58" name="Rectangle 789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59" name="Rectangle 789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60" name="Rectangle 789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61" name="Rectangle 789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62" name="Rectangle 789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63" name="Rectangle 789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64" name="Rectangle 790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65" name="Rectangle 790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045" name="Group 7902"/>
            <p:cNvGrpSpPr>
              <a:grpSpLocks/>
            </p:cNvGrpSpPr>
            <p:nvPr/>
          </p:nvGrpSpPr>
          <p:grpSpPr bwMode="auto">
            <a:xfrm>
              <a:off x="5328" y="2352"/>
              <a:ext cx="96" cy="960"/>
              <a:chOff x="912" y="1104"/>
              <a:chExt cx="96" cy="960"/>
            </a:xfrm>
          </p:grpSpPr>
          <p:sp>
            <p:nvSpPr>
              <p:cNvPr id="4046" name="Rectangle 790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47" name="Rectangle 790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48" name="Rectangle 790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49" name="Rectangle 790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50" name="Rectangle 790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51" name="Rectangle 790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52" name="Rectangle 790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53" name="Rectangle 791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54" name="Rectangle 791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55" name="Rectangle 791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4146" name="Text Box 7913"/>
          <p:cNvSpPr txBox="1">
            <a:spLocks noChangeArrowheads="1"/>
          </p:cNvSpPr>
          <p:nvPr/>
        </p:nvSpPr>
        <p:spPr bwMode="auto">
          <a:xfrm>
            <a:off x="7459017" y="4800600"/>
            <a:ext cx="1143000"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200" b="1">
                <a:solidFill>
                  <a:srgbClr val="000000"/>
                </a:solidFill>
                <a:cs typeface="Times New Roman" panose="02020603050405020304" pitchFamily="18" charset="0"/>
              </a:rPr>
              <a:t>9 trăm</a:t>
            </a:r>
          </a:p>
        </p:txBody>
      </p:sp>
      <p:grpSp>
        <p:nvGrpSpPr>
          <p:cNvPr id="4147" name="Group 7914"/>
          <p:cNvGrpSpPr>
            <a:grpSpLocks/>
          </p:cNvGrpSpPr>
          <p:nvPr/>
        </p:nvGrpSpPr>
        <p:grpSpPr bwMode="auto">
          <a:xfrm rot="831537">
            <a:off x="7001817" y="3902075"/>
            <a:ext cx="838200" cy="838200"/>
            <a:chOff x="4464" y="2352"/>
            <a:chExt cx="960" cy="960"/>
          </a:xfrm>
        </p:grpSpPr>
        <p:grpSp>
          <p:nvGrpSpPr>
            <p:cNvPr id="4148" name="Group 7915"/>
            <p:cNvGrpSpPr>
              <a:grpSpLocks/>
            </p:cNvGrpSpPr>
            <p:nvPr/>
          </p:nvGrpSpPr>
          <p:grpSpPr bwMode="auto">
            <a:xfrm>
              <a:off x="4464" y="2352"/>
              <a:ext cx="96" cy="960"/>
              <a:chOff x="912" y="1104"/>
              <a:chExt cx="96" cy="960"/>
            </a:xfrm>
          </p:grpSpPr>
          <p:sp>
            <p:nvSpPr>
              <p:cNvPr id="4248" name="Rectangle 791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49" name="Rectangle 791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50" name="Rectangle 791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51" name="Rectangle 791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52" name="Rectangle 792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53" name="Rectangle 792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54" name="Rectangle 792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55" name="Rectangle 792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56" name="Rectangle 792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57" name="Rectangle 792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149" name="Group 7926"/>
            <p:cNvGrpSpPr>
              <a:grpSpLocks/>
            </p:cNvGrpSpPr>
            <p:nvPr/>
          </p:nvGrpSpPr>
          <p:grpSpPr bwMode="auto">
            <a:xfrm>
              <a:off x="4560" y="2352"/>
              <a:ext cx="96" cy="960"/>
              <a:chOff x="912" y="1104"/>
              <a:chExt cx="96" cy="960"/>
            </a:xfrm>
          </p:grpSpPr>
          <p:sp>
            <p:nvSpPr>
              <p:cNvPr id="4238" name="Rectangle 792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39" name="Rectangle 792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40" name="Rectangle 792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41" name="Rectangle 793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42" name="Rectangle 793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43" name="Rectangle 793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44" name="Rectangle 793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45" name="Rectangle 793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46" name="Rectangle 793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47" name="Rectangle 793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150" name="Group 7937"/>
            <p:cNvGrpSpPr>
              <a:grpSpLocks/>
            </p:cNvGrpSpPr>
            <p:nvPr/>
          </p:nvGrpSpPr>
          <p:grpSpPr bwMode="auto">
            <a:xfrm>
              <a:off x="4656" y="2352"/>
              <a:ext cx="96" cy="960"/>
              <a:chOff x="912" y="1104"/>
              <a:chExt cx="96" cy="960"/>
            </a:xfrm>
          </p:grpSpPr>
          <p:sp>
            <p:nvSpPr>
              <p:cNvPr id="4228" name="Rectangle 793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29" name="Rectangle 793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30" name="Rectangle 794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31" name="Rectangle 794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32" name="Rectangle 794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33" name="Rectangle 794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34" name="Rectangle 794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35" name="Rectangle 794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36" name="Rectangle 794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37" name="Rectangle 794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151" name="Group 7948"/>
            <p:cNvGrpSpPr>
              <a:grpSpLocks/>
            </p:cNvGrpSpPr>
            <p:nvPr/>
          </p:nvGrpSpPr>
          <p:grpSpPr bwMode="auto">
            <a:xfrm>
              <a:off x="4752" y="2352"/>
              <a:ext cx="96" cy="960"/>
              <a:chOff x="912" y="1104"/>
              <a:chExt cx="96" cy="960"/>
            </a:xfrm>
          </p:grpSpPr>
          <p:sp>
            <p:nvSpPr>
              <p:cNvPr id="4218" name="Rectangle 794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19" name="Rectangle 795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20" name="Rectangle 795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21" name="Rectangle 795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22" name="Rectangle 795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23" name="Rectangle 795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24" name="Rectangle 795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25" name="Rectangle 795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26" name="Rectangle 795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27" name="Rectangle 795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152" name="Group 7959"/>
            <p:cNvGrpSpPr>
              <a:grpSpLocks/>
            </p:cNvGrpSpPr>
            <p:nvPr/>
          </p:nvGrpSpPr>
          <p:grpSpPr bwMode="auto">
            <a:xfrm>
              <a:off x="4848" y="2352"/>
              <a:ext cx="96" cy="960"/>
              <a:chOff x="912" y="1104"/>
              <a:chExt cx="96" cy="960"/>
            </a:xfrm>
          </p:grpSpPr>
          <p:sp>
            <p:nvSpPr>
              <p:cNvPr id="4208" name="Rectangle 796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09" name="Rectangle 796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10" name="Rectangle 796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11" name="Rectangle 796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12" name="Rectangle 796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13" name="Rectangle 796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14" name="Rectangle 796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15" name="Rectangle 796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16" name="Rectangle 796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17" name="Rectangle 796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153" name="Group 7970"/>
            <p:cNvGrpSpPr>
              <a:grpSpLocks/>
            </p:cNvGrpSpPr>
            <p:nvPr/>
          </p:nvGrpSpPr>
          <p:grpSpPr bwMode="auto">
            <a:xfrm>
              <a:off x="4944" y="2352"/>
              <a:ext cx="96" cy="960"/>
              <a:chOff x="912" y="1104"/>
              <a:chExt cx="96" cy="960"/>
            </a:xfrm>
          </p:grpSpPr>
          <p:sp>
            <p:nvSpPr>
              <p:cNvPr id="4198" name="Rectangle 797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99" name="Rectangle 797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00" name="Rectangle 797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01" name="Rectangle 797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02" name="Rectangle 797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03" name="Rectangle 797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04" name="Rectangle 797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05" name="Rectangle 797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06" name="Rectangle 797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07" name="Rectangle 798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154" name="Group 7981"/>
            <p:cNvGrpSpPr>
              <a:grpSpLocks/>
            </p:cNvGrpSpPr>
            <p:nvPr/>
          </p:nvGrpSpPr>
          <p:grpSpPr bwMode="auto">
            <a:xfrm>
              <a:off x="5040" y="2352"/>
              <a:ext cx="96" cy="960"/>
              <a:chOff x="912" y="1104"/>
              <a:chExt cx="96" cy="960"/>
            </a:xfrm>
          </p:grpSpPr>
          <p:sp>
            <p:nvSpPr>
              <p:cNvPr id="4188" name="Rectangle 798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89" name="Rectangle 798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90" name="Rectangle 798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91" name="Rectangle 798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92" name="Rectangle 798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93" name="Rectangle 798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94" name="Rectangle 798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95" name="Rectangle 798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96" name="Rectangle 799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97" name="Rectangle 799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155" name="Group 7992"/>
            <p:cNvGrpSpPr>
              <a:grpSpLocks/>
            </p:cNvGrpSpPr>
            <p:nvPr/>
          </p:nvGrpSpPr>
          <p:grpSpPr bwMode="auto">
            <a:xfrm>
              <a:off x="5136" y="2352"/>
              <a:ext cx="96" cy="960"/>
              <a:chOff x="912" y="1104"/>
              <a:chExt cx="96" cy="960"/>
            </a:xfrm>
          </p:grpSpPr>
          <p:sp>
            <p:nvSpPr>
              <p:cNvPr id="4178" name="Rectangle 799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79" name="Rectangle 799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80" name="Rectangle 799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81" name="Rectangle 799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82" name="Rectangle 799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83" name="Rectangle 799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84" name="Rectangle 799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85" name="Rectangle 800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86" name="Rectangle 800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87" name="Rectangle 800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156" name="Group 8003"/>
            <p:cNvGrpSpPr>
              <a:grpSpLocks/>
            </p:cNvGrpSpPr>
            <p:nvPr/>
          </p:nvGrpSpPr>
          <p:grpSpPr bwMode="auto">
            <a:xfrm>
              <a:off x="5232" y="2352"/>
              <a:ext cx="96" cy="960"/>
              <a:chOff x="912" y="1104"/>
              <a:chExt cx="96" cy="960"/>
            </a:xfrm>
          </p:grpSpPr>
          <p:sp>
            <p:nvSpPr>
              <p:cNvPr id="4168" name="Rectangle 800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69" name="Rectangle 800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70" name="Rectangle 800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71" name="Rectangle 800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72" name="Rectangle 800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73" name="Rectangle 800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74" name="Rectangle 801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75" name="Rectangle 801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76" name="Rectangle 801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77" name="Rectangle 801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157" name="Group 8014"/>
            <p:cNvGrpSpPr>
              <a:grpSpLocks/>
            </p:cNvGrpSpPr>
            <p:nvPr/>
          </p:nvGrpSpPr>
          <p:grpSpPr bwMode="auto">
            <a:xfrm>
              <a:off x="5328" y="2352"/>
              <a:ext cx="96" cy="960"/>
              <a:chOff x="912" y="1104"/>
              <a:chExt cx="96" cy="960"/>
            </a:xfrm>
          </p:grpSpPr>
          <p:sp>
            <p:nvSpPr>
              <p:cNvPr id="4158" name="Rectangle 801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59" name="Rectangle 801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60" name="Rectangle 801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61" name="Rectangle 801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62" name="Rectangle 801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63" name="Rectangle 802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64" name="Rectangle 802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65" name="Rectangle 802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66" name="Rectangle 802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67" name="Rectangle 802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4258" name="Group 8025"/>
          <p:cNvGrpSpPr>
            <a:grpSpLocks/>
          </p:cNvGrpSpPr>
          <p:nvPr/>
        </p:nvGrpSpPr>
        <p:grpSpPr bwMode="auto">
          <a:xfrm>
            <a:off x="7154217" y="3978275"/>
            <a:ext cx="838200" cy="838200"/>
            <a:chOff x="4464" y="2352"/>
            <a:chExt cx="960" cy="960"/>
          </a:xfrm>
        </p:grpSpPr>
        <p:grpSp>
          <p:nvGrpSpPr>
            <p:cNvPr id="4259" name="Group 8026"/>
            <p:cNvGrpSpPr>
              <a:grpSpLocks/>
            </p:cNvGrpSpPr>
            <p:nvPr/>
          </p:nvGrpSpPr>
          <p:grpSpPr bwMode="auto">
            <a:xfrm>
              <a:off x="4464" y="2352"/>
              <a:ext cx="96" cy="960"/>
              <a:chOff x="912" y="1104"/>
              <a:chExt cx="96" cy="960"/>
            </a:xfrm>
          </p:grpSpPr>
          <p:sp>
            <p:nvSpPr>
              <p:cNvPr id="4359" name="Rectangle 802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60" name="Rectangle 802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61" name="Rectangle 802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62" name="Rectangle 803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63" name="Rectangle 803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64" name="Rectangle 803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65" name="Rectangle 803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66" name="Rectangle 803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67" name="Rectangle 803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68" name="Rectangle 803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260" name="Group 8037"/>
            <p:cNvGrpSpPr>
              <a:grpSpLocks/>
            </p:cNvGrpSpPr>
            <p:nvPr/>
          </p:nvGrpSpPr>
          <p:grpSpPr bwMode="auto">
            <a:xfrm>
              <a:off x="4560" y="2352"/>
              <a:ext cx="96" cy="960"/>
              <a:chOff x="912" y="1104"/>
              <a:chExt cx="96" cy="960"/>
            </a:xfrm>
          </p:grpSpPr>
          <p:sp>
            <p:nvSpPr>
              <p:cNvPr id="4349" name="Rectangle 803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50" name="Rectangle 803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51" name="Rectangle 804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52" name="Rectangle 804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53" name="Rectangle 804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54" name="Rectangle 804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55" name="Rectangle 804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56" name="Rectangle 804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57" name="Rectangle 804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58" name="Rectangle 804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261" name="Group 8048"/>
            <p:cNvGrpSpPr>
              <a:grpSpLocks/>
            </p:cNvGrpSpPr>
            <p:nvPr/>
          </p:nvGrpSpPr>
          <p:grpSpPr bwMode="auto">
            <a:xfrm>
              <a:off x="4656" y="2352"/>
              <a:ext cx="96" cy="960"/>
              <a:chOff x="912" y="1104"/>
              <a:chExt cx="96" cy="960"/>
            </a:xfrm>
          </p:grpSpPr>
          <p:sp>
            <p:nvSpPr>
              <p:cNvPr id="4339" name="Rectangle 804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40" name="Rectangle 805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41" name="Rectangle 805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42" name="Rectangle 805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43" name="Rectangle 805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44" name="Rectangle 805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45" name="Rectangle 805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46" name="Rectangle 805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47" name="Rectangle 805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48" name="Rectangle 805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262" name="Group 8059"/>
            <p:cNvGrpSpPr>
              <a:grpSpLocks/>
            </p:cNvGrpSpPr>
            <p:nvPr/>
          </p:nvGrpSpPr>
          <p:grpSpPr bwMode="auto">
            <a:xfrm>
              <a:off x="4752" y="2352"/>
              <a:ext cx="96" cy="960"/>
              <a:chOff x="912" y="1104"/>
              <a:chExt cx="96" cy="960"/>
            </a:xfrm>
          </p:grpSpPr>
          <p:sp>
            <p:nvSpPr>
              <p:cNvPr id="4329" name="Rectangle 806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30" name="Rectangle 806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31" name="Rectangle 806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32" name="Rectangle 806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33" name="Rectangle 806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34" name="Rectangle 806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35" name="Rectangle 806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36" name="Rectangle 806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37" name="Rectangle 806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38" name="Rectangle 806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263" name="Group 8070"/>
            <p:cNvGrpSpPr>
              <a:grpSpLocks/>
            </p:cNvGrpSpPr>
            <p:nvPr/>
          </p:nvGrpSpPr>
          <p:grpSpPr bwMode="auto">
            <a:xfrm>
              <a:off x="4848" y="2352"/>
              <a:ext cx="96" cy="960"/>
              <a:chOff x="912" y="1104"/>
              <a:chExt cx="96" cy="960"/>
            </a:xfrm>
          </p:grpSpPr>
          <p:sp>
            <p:nvSpPr>
              <p:cNvPr id="4319" name="Rectangle 807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20" name="Rectangle 807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21" name="Rectangle 807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22" name="Rectangle 807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23" name="Rectangle 807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24" name="Rectangle 807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25" name="Rectangle 807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26" name="Rectangle 807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27" name="Rectangle 807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28" name="Rectangle 808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264" name="Group 8081"/>
            <p:cNvGrpSpPr>
              <a:grpSpLocks/>
            </p:cNvGrpSpPr>
            <p:nvPr/>
          </p:nvGrpSpPr>
          <p:grpSpPr bwMode="auto">
            <a:xfrm>
              <a:off x="4944" y="2352"/>
              <a:ext cx="96" cy="960"/>
              <a:chOff x="912" y="1104"/>
              <a:chExt cx="96" cy="960"/>
            </a:xfrm>
          </p:grpSpPr>
          <p:sp>
            <p:nvSpPr>
              <p:cNvPr id="4309" name="Rectangle 808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10" name="Rectangle 808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11" name="Rectangle 808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12" name="Rectangle 808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13" name="Rectangle 808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14" name="Rectangle 808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15" name="Rectangle 808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16" name="Rectangle 808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17" name="Rectangle 809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18" name="Rectangle 809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265" name="Group 8092"/>
            <p:cNvGrpSpPr>
              <a:grpSpLocks/>
            </p:cNvGrpSpPr>
            <p:nvPr/>
          </p:nvGrpSpPr>
          <p:grpSpPr bwMode="auto">
            <a:xfrm>
              <a:off x="5040" y="2352"/>
              <a:ext cx="96" cy="960"/>
              <a:chOff x="912" y="1104"/>
              <a:chExt cx="96" cy="960"/>
            </a:xfrm>
          </p:grpSpPr>
          <p:sp>
            <p:nvSpPr>
              <p:cNvPr id="4299" name="Rectangle 809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00" name="Rectangle 809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01" name="Rectangle 809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02" name="Rectangle 809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03" name="Rectangle 809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04" name="Rectangle 809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05" name="Rectangle 809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06" name="Rectangle 810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07" name="Rectangle 810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08" name="Rectangle 810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266" name="Group 8103"/>
            <p:cNvGrpSpPr>
              <a:grpSpLocks/>
            </p:cNvGrpSpPr>
            <p:nvPr/>
          </p:nvGrpSpPr>
          <p:grpSpPr bwMode="auto">
            <a:xfrm>
              <a:off x="5136" y="2352"/>
              <a:ext cx="96" cy="960"/>
              <a:chOff x="912" y="1104"/>
              <a:chExt cx="96" cy="960"/>
            </a:xfrm>
          </p:grpSpPr>
          <p:sp>
            <p:nvSpPr>
              <p:cNvPr id="4289" name="Rectangle 810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90" name="Rectangle 810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91" name="Rectangle 810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92" name="Rectangle 810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93" name="Rectangle 810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94" name="Rectangle 810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95" name="Rectangle 811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96" name="Rectangle 811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97" name="Rectangle 811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98" name="Rectangle 811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267" name="Group 8114"/>
            <p:cNvGrpSpPr>
              <a:grpSpLocks/>
            </p:cNvGrpSpPr>
            <p:nvPr/>
          </p:nvGrpSpPr>
          <p:grpSpPr bwMode="auto">
            <a:xfrm>
              <a:off x="5232" y="2352"/>
              <a:ext cx="96" cy="960"/>
              <a:chOff x="912" y="1104"/>
              <a:chExt cx="96" cy="960"/>
            </a:xfrm>
          </p:grpSpPr>
          <p:sp>
            <p:nvSpPr>
              <p:cNvPr id="4279" name="Rectangle 811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80" name="Rectangle 811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81" name="Rectangle 811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82" name="Rectangle 811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83" name="Rectangle 811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84" name="Rectangle 812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85" name="Rectangle 812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86" name="Rectangle 812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87" name="Rectangle 812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88" name="Rectangle 812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268" name="Group 8125"/>
            <p:cNvGrpSpPr>
              <a:grpSpLocks/>
            </p:cNvGrpSpPr>
            <p:nvPr/>
          </p:nvGrpSpPr>
          <p:grpSpPr bwMode="auto">
            <a:xfrm>
              <a:off x="5328" y="2352"/>
              <a:ext cx="96" cy="960"/>
              <a:chOff x="912" y="1104"/>
              <a:chExt cx="96" cy="960"/>
            </a:xfrm>
          </p:grpSpPr>
          <p:sp>
            <p:nvSpPr>
              <p:cNvPr id="4269" name="Rectangle 812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70" name="Rectangle 812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71" name="Rectangle 812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72" name="Rectangle 812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73" name="Rectangle 813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74" name="Rectangle 813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75" name="Rectangle 813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76" name="Rectangle 813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77" name="Rectangle 813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78" name="Rectangle 813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4369" name="Group 8136"/>
          <p:cNvGrpSpPr>
            <a:grpSpLocks/>
          </p:cNvGrpSpPr>
          <p:nvPr/>
        </p:nvGrpSpPr>
        <p:grpSpPr bwMode="auto">
          <a:xfrm rot="721493">
            <a:off x="7230417" y="3902075"/>
            <a:ext cx="838200" cy="838200"/>
            <a:chOff x="4464" y="2352"/>
            <a:chExt cx="960" cy="960"/>
          </a:xfrm>
        </p:grpSpPr>
        <p:grpSp>
          <p:nvGrpSpPr>
            <p:cNvPr id="4370" name="Group 8137"/>
            <p:cNvGrpSpPr>
              <a:grpSpLocks/>
            </p:cNvGrpSpPr>
            <p:nvPr/>
          </p:nvGrpSpPr>
          <p:grpSpPr bwMode="auto">
            <a:xfrm>
              <a:off x="4464" y="2352"/>
              <a:ext cx="96" cy="960"/>
              <a:chOff x="912" y="1104"/>
              <a:chExt cx="96" cy="960"/>
            </a:xfrm>
          </p:grpSpPr>
          <p:sp>
            <p:nvSpPr>
              <p:cNvPr id="4470" name="Rectangle 813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71" name="Rectangle 813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72" name="Rectangle 814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73" name="Rectangle 814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74" name="Rectangle 814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75" name="Rectangle 814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76" name="Rectangle 814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77" name="Rectangle 814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78" name="Rectangle 814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79" name="Rectangle 814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371" name="Group 8148"/>
            <p:cNvGrpSpPr>
              <a:grpSpLocks/>
            </p:cNvGrpSpPr>
            <p:nvPr/>
          </p:nvGrpSpPr>
          <p:grpSpPr bwMode="auto">
            <a:xfrm>
              <a:off x="4560" y="2352"/>
              <a:ext cx="96" cy="960"/>
              <a:chOff x="912" y="1104"/>
              <a:chExt cx="96" cy="960"/>
            </a:xfrm>
          </p:grpSpPr>
          <p:sp>
            <p:nvSpPr>
              <p:cNvPr id="4460" name="Rectangle 814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61" name="Rectangle 815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62" name="Rectangle 815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63" name="Rectangle 815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64" name="Rectangle 815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65" name="Rectangle 815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66" name="Rectangle 815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67" name="Rectangle 815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68" name="Rectangle 815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69" name="Rectangle 815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372" name="Group 8159"/>
            <p:cNvGrpSpPr>
              <a:grpSpLocks/>
            </p:cNvGrpSpPr>
            <p:nvPr/>
          </p:nvGrpSpPr>
          <p:grpSpPr bwMode="auto">
            <a:xfrm>
              <a:off x="4656" y="2352"/>
              <a:ext cx="96" cy="960"/>
              <a:chOff x="912" y="1104"/>
              <a:chExt cx="96" cy="960"/>
            </a:xfrm>
          </p:grpSpPr>
          <p:sp>
            <p:nvSpPr>
              <p:cNvPr id="4450" name="Rectangle 816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51" name="Rectangle 816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52" name="Rectangle 816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53" name="Rectangle 816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54" name="Rectangle 816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55" name="Rectangle 816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56" name="Rectangle 816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57" name="Rectangle 816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58" name="Rectangle 816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59" name="Rectangle 816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373" name="Group 8170"/>
            <p:cNvGrpSpPr>
              <a:grpSpLocks/>
            </p:cNvGrpSpPr>
            <p:nvPr/>
          </p:nvGrpSpPr>
          <p:grpSpPr bwMode="auto">
            <a:xfrm>
              <a:off x="4752" y="2352"/>
              <a:ext cx="96" cy="960"/>
              <a:chOff x="912" y="1104"/>
              <a:chExt cx="96" cy="960"/>
            </a:xfrm>
          </p:grpSpPr>
          <p:sp>
            <p:nvSpPr>
              <p:cNvPr id="4440" name="Rectangle 817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41" name="Rectangle 817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42" name="Rectangle 817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43" name="Rectangle 817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44" name="Rectangle 817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45" name="Rectangle 817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46" name="Rectangle 817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47" name="Rectangle 817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48" name="Rectangle 817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49" name="Rectangle 818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374" name="Group 8181"/>
            <p:cNvGrpSpPr>
              <a:grpSpLocks/>
            </p:cNvGrpSpPr>
            <p:nvPr/>
          </p:nvGrpSpPr>
          <p:grpSpPr bwMode="auto">
            <a:xfrm>
              <a:off x="4848" y="2352"/>
              <a:ext cx="96" cy="960"/>
              <a:chOff x="912" y="1104"/>
              <a:chExt cx="96" cy="960"/>
            </a:xfrm>
          </p:grpSpPr>
          <p:sp>
            <p:nvSpPr>
              <p:cNvPr id="4430" name="Rectangle 818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31" name="Rectangle 818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32" name="Rectangle 818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33" name="Rectangle 818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34" name="Rectangle 818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35" name="Rectangle 818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36" name="Rectangle 818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37" name="Rectangle 818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38" name="Rectangle 819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39" name="Rectangle 819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375" name="Group 8192"/>
            <p:cNvGrpSpPr>
              <a:grpSpLocks/>
            </p:cNvGrpSpPr>
            <p:nvPr/>
          </p:nvGrpSpPr>
          <p:grpSpPr bwMode="auto">
            <a:xfrm>
              <a:off x="4944" y="2352"/>
              <a:ext cx="96" cy="960"/>
              <a:chOff x="912" y="1104"/>
              <a:chExt cx="96" cy="960"/>
            </a:xfrm>
          </p:grpSpPr>
          <p:sp>
            <p:nvSpPr>
              <p:cNvPr id="4420" name="Rectangle 819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21" name="Rectangle 819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22" name="Rectangle 819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23" name="Rectangle 819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24" name="Rectangle 819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25" name="Rectangle 819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26" name="Rectangle 819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27" name="Rectangle 820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28" name="Rectangle 820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29" name="Rectangle 820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376" name="Group 8203"/>
            <p:cNvGrpSpPr>
              <a:grpSpLocks/>
            </p:cNvGrpSpPr>
            <p:nvPr/>
          </p:nvGrpSpPr>
          <p:grpSpPr bwMode="auto">
            <a:xfrm>
              <a:off x="5040" y="2352"/>
              <a:ext cx="96" cy="960"/>
              <a:chOff x="912" y="1104"/>
              <a:chExt cx="96" cy="960"/>
            </a:xfrm>
          </p:grpSpPr>
          <p:sp>
            <p:nvSpPr>
              <p:cNvPr id="4410" name="Rectangle 820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11" name="Rectangle 820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12" name="Rectangle 820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13" name="Rectangle 820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14" name="Rectangle 820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15" name="Rectangle 820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16" name="Rectangle 821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17" name="Rectangle 821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18" name="Rectangle 821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19" name="Rectangle 821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377" name="Group 8214"/>
            <p:cNvGrpSpPr>
              <a:grpSpLocks/>
            </p:cNvGrpSpPr>
            <p:nvPr/>
          </p:nvGrpSpPr>
          <p:grpSpPr bwMode="auto">
            <a:xfrm>
              <a:off x="5136" y="2352"/>
              <a:ext cx="96" cy="960"/>
              <a:chOff x="912" y="1104"/>
              <a:chExt cx="96" cy="960"/>
            </a:xfrm>
          </p:grpSpPr>
          <p:sp>
            <p:nvSpPr>
              <p:cNvPr id="4400" name="Rectangle 821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01" name="Rectangle 821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02" name="Rectangle 821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03" name="Rectangle 821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04" name="Rectangle 821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05" name="Rectangle 822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06" name="Rectangle 822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07" name="Rectangle 822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08" name="Rectangle 822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09" name="Rectangle 822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378" name="Group 8225"/>
            <p:cNvGrpSpPr>
              <a:grpSpLocks/>
            </p:cNvGrpSpPr>
            <p:nvPr/>
          </p:nvGrpSpPr>
          <p:grpSpPr bwMode="auto">
            <a:xfrm>
              <a:off x="5232" y="2352"/>
              <a:ext cx="96" cy="960"/>
              <a:chOff x="912" y="1104"/>
              <a:chExt cx="96" cy="960"/>
            </a:xfrm>
          </p:grpSpPr>
          <p:sp>
            <p:nvSpPr>
              <p:cNvPr id="4390" name="Rectangle 822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91" name="Rectangle 822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92" name="Rectangle 822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93" name="Rectangle 822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94" name="Rectangle 823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95" name="Rectangle 823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96" name="Rectangle 823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97" name="Rectangle 823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98" name="Rectangle 823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99" name="Rectangle 823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379" name="Group 8236"/>
            <p:cNvGrpSpPr>
              <a:grpSpLocks/>
            </p:cNvGrpSpPr>
            <p:nvPr/>
          </p:nvGrpSpPr>
          <p:grpSpPr bwMode="auto">
            <a:xfrm>
              <a:off x="5328" y="2352"/>
              <a:ext cx="96" cy="960"/>
              <a:chOff x="912" y="1104"/>
              <a:chExt cx="96" cy="960"/>
            </a:xfrm>
          </p:grpSpPr>
          <p:sp>
            <p:nvSpPr>
              <p:cNvPr id="4380" name="Rectangle 823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81" name="Rectangle 823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82" name="Rectangle 823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83" name="Rectangle 824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84" name="Rectangle 824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85" name="Rectangle 824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86" name="Rectangle 824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87" name="Rectangle 824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88" name="Rectangle 824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89" name="Rectangle 824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4480" name="Group 8247"/>
          <p:cNvGrpSpPr>
            <a:grpSpLocks/>
          </p:cNvGrpSpPr>
          <p:nvPr/>
        </p:nvGrpSpPr>
        <p:grpSpPr bwMode="auto">
          <a:xfrm>
            <a:off x="7459017" y="3978275"/>
            <a:ext cx="838200" cy="838200"/>
            <a:chOff x="4464" y="2352"/>
            <a:chExt cx="960" cy="960"/>
          </a:xfrm>
        </p:grpSpPr>
        <p:grpSp>
          <p:nvGrpSpPr>
            <p:cNvPr id="4481" name="Group 8248"/>
            <p:cNvGrpSpPr>
              <a:grpSpLocks/>
            </p:cNvGrpSpPr>
            <p:nvPr/>
          </p:nvGrpSpPr>
          <p:grpSpPr bwMode="auto">
            <a:xfrm>
              <a:off x="4464" y="2352"/>
              <a:ext cx="96" cy="960"/>
              <a:chOff x="912" y="1104"/>
              <a:chExt cx="96" cy="960"/>
            </a:xfrm>
          </p:grpSpPr>
          <p:sp>
            <p:nvSpPr>
              <p:cNvPr id="4581" name="Rectangle 824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82" name="Rectangle 825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83" name="Rectangle 825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84" name="Rectangle 825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85" name="Rectangle 825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86" name="Rectangle 825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87" name="Rectangle 825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88" name="Rectangle 825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89" name="Rectangle 825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90" name="Rectangle 825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482" name="Group 8259"/>
            <p:cNvGrpSpPr>
              <a:grpSpLocks/>
            </p:cNvGrpSpPr>
            <p:nvPr/>
          </p:nvGrpSpPr>
          <p:grpSpPr bwMode="auto">
            <a:xfrm>
              <a:off x="4560" y="2352"/>
              <a:ext cx="96" cy="960"/>
              <a:chOff x="912" y="1104"/>
              <a:chExt cx="96" cy="960"/>
            </a:xfrm>
          </p:grpSpPr>
          <p:sp>
            <p:nvSpPr>
              <p:cNvPr id="4571" name="Rectangle 826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72" name="Rectangle 826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73" name="Rectangle 826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74" name="Rectangle 826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75" name="Rectangle 826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76" name="Rectangle 826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77" name="Rectangle 826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78" name="Rectangle 826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79" name="Rectangle 826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80" name="Rectangle 826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483" name="Group 8270"/>
            <p:cNvGrpSpPr>
              <a:grpSpLocks/>
            </p:cNvGrpSpPr>
            <p:nvPr/>
          </p:nvGrpSpPr>
          <p:grpSpPr bwMode="auto">
            <a:xfrm>
              <a:off x="4656" y="2352"/>
              <a:ext cx="96" cy="960"/>
              <a:chOff x="912" y="1104"/>
              <a:chExt cx="96" cy="960"/>
            </a:xfrm>
          </p:grpSpPr>
          <p:sp>
            <p:nvSpPr>
              <p:cNvPr id="4561" name="Rectangle 827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62" name="Rectangle 827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63" name="Rectangle 827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64" name="Rectangle 827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65" name="Rectangle 827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66" name="Rectangle 827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67" name="Rectangle 827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68" name="Rectangle 827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69" name="Rectangle 827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70" name="Rectangle 828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484" name="Group 8281"/>
            <p:cNvGrpSpPr>
              <a:grpSpLocks/>
            </p:cNvGrpSpPr>
            <p:nvPr/>
          </p:nvGrpSpPr>
          <p:grpSpPr bwMode="auto">
            <a:xfrm>
              <a:off x="4752" y="2352"/>
              <a:ext cx="96" cy="960"/>
              <a:chOff x="912" y="1104"/>
              <a:chExt cx="96" cy="960"/>
            </a:xfrm>
          </p:grpSpPr>
          <p:sp>
            <p:nvSpPr>
              <p:cNvPr id="4551" name="Rectangle 828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52" name="Rectangle 828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53" name="Rectangle 828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54" name="Rectangle 828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55" name="Rectangle 828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56" name="Rectangle 828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57" name="Rectangle 828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58" name="Rectangle 828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59" name="Rectangle 829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60" name="Rectangle 829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485" name="Group 8292"/>
            <p:cNvGrpSpPr>
              <a:grpSpLocks/>
            </p:cNvGrpSpPr>
            <p:nvPr/>
          </p:nvGrpSpPr>
          <p:grpSpPr bwMode="auto">
            <a:xfrm>
              <a:off x="4848" y="2352"/>
              <a:ext cx="96" cy="960"/>
              <a:chOff x="912" y="1104"/>
              <a:chExt cx="96" cy="960"/>
            </a:xfrm>
          </p:grpSpPr>
          <p:sp>
            <p:nvSpPr>
              <p:cNvPr id="4541" name="Rectangle 829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42" name="Rectangle 829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43" name="Rectangle 829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44" name="Rectangle 829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45" name="Rectangle 829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46" name="Rectangle 829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47" name="Rectangle 829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48" name="Rectangle 830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49" name="Rectangle 830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50" name="Rectangle 830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486" name="Group 8303"/>
            <p:cNvGrpSpPr>
              <a:grpSpLocks/>
            </p:cNvGrpSpPr>
            <p:nvPr/>
          </p:nvGrpSpPr>
          <p:grpSpPr bwMode="auto">
            <a:xfrm>
              <a:off x="4944" y="2352"/>
              <a:ext cx="96" cy="960"/>
              <a:chOff x="912" y="1104"/>
              <a:chExt cx="96" cy="960"/>
            </a:xfrm>
          </p:grpSpPr>
          <p:sp>
            <p:nvSpPr>
              <p:cNvPr id="4531" name="Rectangle 830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32" name="Rectangle 830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33" name="Rectangle 830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34" name="Rectangle 830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35" name="Rectangle 830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36" name="Rectangle 830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37" name="Rectangle 831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38" name="Rectangle 831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39" name="Rectangle 831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40" name="Rectangle 831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487" name="Group 8314"/>
            <p:cNvGrpSpPr>
              <a:grpSpLocks/>
            </p:cNvGrpSpPr>
            <p:nvPr/>
          </p:nvGrpSpPr>
          <p:grpSpPr bwMode="auto">
            <a:xfrm>
              <a:off x="5040" y="2352"/>
              <a:ext cx="96" cy="960"/>
              <a:chOff x="912" y="1104"/>
              <a:chExt cx="96" cy="960"/>
            </a:xfrm>
          </p:grpSpPr>
          <p:sp>
            <p:nvSpPr>
              <p:cNvPr id="4521" name="Rectangle 831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22" name="Rectangle 831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23" name="Rectangle 831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24" name="Rectangle 831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25" name="Rectangle 831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26" name="Rectangle 832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27" name="Rectangle 832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28" name="Rectangle 832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29" name="Rectangle 832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30" name="Rectangle 832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488" name="Group 8325"/>
            <p:cNvGrpSpPr>
              <a:grpSpLocks/>
            </p:cNvGrpSpPr>
            <p:nvPr/>
          </p:nvGrpSpPr>
          <p:grpSpPr bwMode="auto">
            <a:xfrm>
              <a:off x="5136" y="2352"/>
              <a:ext cx="96" cy="960"/>
              <a:chOff x="912" y="1104"/>
              <a:chExt cx="96" cy="960"/>
            </a:xfrm>
          </p:grpSpPr>
          <p:sp>
            <p:nvSpPr>
              <p:cNvPr id="4511" name="Rectangle 832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12" name="Rectangle 832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13" name="Rectangle 832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14" name="Rectangle 832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15" name="Rectangle 833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16" name="Rectangle 833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17" name="Rectangle 833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18" name="Rectangle 833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19" name="Rectangle 833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20" name="Rectangle 833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489" name="Group 8336"/>
            <p:cNvGrpSpPr>
              <a:grpSpLocks/>
            </p:cNvGrpSpPr>
            <p:nvPr/>
          </p:nvGrpSpPr>
          <p:grpSpPr bwMode="auto">
            <a:xfrm>
              <a:off x="5232" y="2352"/>
              <a:ext cx="96" cy="960"/>
              <a:chOff x="912" y="1104"/>
              <a:chExt cx="96" cy="960"/>
            </a:xfrm>
          </p:grpSpPr>
          <p:sp>
            <p:nvSpPr>
              <p:cNvPr id="4501" name="Rectangle 833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02" name="Rectangle 833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03" name="Rectangle 833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04" name="Rectangle 834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05" name="Rectangle 834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06" name="Rectangle 834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07" name="Rectangle 834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08" name="Rectangle 834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09" name="Rectangle 834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10" name="Rectangle 834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490" name="Group 8347"/>
            <p:cNvGrpSpPr>
              <a:grpSpLocks/>
            </p:cNvGrpSpPr>
            <p:nvPr/>
          </p:nvGrpSpPr>
          <p:grpSpPr bwMode="auto">
            <a:xfrm>
              <a:off x="5328" y="2352"/>
              <a:ext cx="96" cy="960"/>
              <a:chOff x="912" y="1104"/>
              <a:chExt cx="96" cy="960"/>
            </a:xfrm>
          </p:grpSpPr>
          <p:sp>
            <p:nvSpPr>
              <p:cNvPr id="4491" name="Rectangle 834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92" name="Rectangle 834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93" name="Rectangle 835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94" name="Rectangle 835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95" name="Rectangle 835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96" name="Rectangle 835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97" name="Rectangle 835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98" name="Rectangle 835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99" name="Rectangle 835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00" name="Rectangle 835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4591" name="Group 8358"/>
          <p:cNvGrpSpPr>
            <a:grpSpLocks/>
          </p:cNvGrpSpPr>
          <p:nvPr/>
        </p:nvGrpSpPr>
        <p:grpSpPr bwMode="auto">
          <a:xfrm rot="721493">
            <a:off x="7535217" y="3886200"/>
            <a:ext cx="838200" cy="838200"/>
            <a:chOff x="4464" y="2352"/>
            <a:chExt cx="960" cy="960"/>
          </a:xfrm>
        </p:grpSpPr>
        <p:grpSp>
          <p:nvGrpSpPr>
            <p:cNvPr id="4592" name="Group 8359"/>
            <p:cNvGrpSpPr>
              <a:grpSpLocks/>
            </p:cNvGrpSpPr>
            <p:nvPr/>
          </p:nvGrpSpPr>
          <p:grpSpPr bwMode="auto">
            <a:xfrm>
              <a:off x="4464" y="2352"/>
              <a:ext cx="96" cy="960"/>
              <a:chOff x="912" y="1104"/>
              <a:chExt cx="96" cy="960"/>
            </a:xfrm>
          </p:grpSpPr>
          <p:sp>
            <p:nvSpPr>
              <p:cNvPr id="4692" name="Rectangle 836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93" name="Rectangle 836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94" name="Rectangle 836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95" name="Rectangle 836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96" name="Rectangle 836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97" name="Rectangle 836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98" name="Rectangle 836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99" name="Rectangle 836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00" name="Rectangle 836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01" name="Rectangle 836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93" name="Group 8370"/>
            <p:cNvGrpSpPr>
              <a:grpSpLocks/>
            </p:cNvGrpSpPr>
            <p:nvPr/>
          </p:nvGrpSpPr>
          <p:grpSpPr bwMode="auto">
            <a:xfrm>
              <a:off x="4560" y="2352"/>
              <a:ext cx="96" cy="960"/>
              <a:chOff x="912" y="1104"/>
              <a:chExt cx="96" cy="960"/>
            </a:xfrm>
          </p:grpSpPr>
          <p:sp>
            <p:nvSpPr>
              <p:cNvPr id="4682" name="Rectangle 837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83" name="Rectangle 837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84" name="Rectangle 837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85" name="Rectangle 837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86" name="Rectangle 837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87" name="Rectangle 837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88" name="Rectangle 837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89" name="Rectangle 837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90" name="Rectangle 837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91" name="Rectangle 838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94" name="Group 8381"/>
            <p:cNvGrpSpPr>
              <a:grpSpLocks/>
            </p:cNvGrpSpPr>
            <p:nvPr/>
          </p:nvGrpSpPr>
          <p:grpSpPr bwMode="auto">
            <a:xfrm>
              <a:off x="4656" y="2352"/>
              <a:ext cx="96" cy="960"/>
              <a:chOff x="912" y="1104"/>
              <a:chExt cx="96" cy="960"/>
            </a:xfrm>
          </p:grpSpPr>
          <p:sp>
            <p:nvSpPr>
              <p:cNvPr id="4672" name="Rectangle 838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73" name="Rectangle 838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74" name="Rectangle 838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75" name="Rectangle 838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76" name="Rectangle 838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77" name="Rectangle 838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78" name="Rectangle 838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79" name="Rectangle 838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80" name="Rectangle 839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81" name="Rectangle 839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95" name="Group 8392"/>
            <p:cNvGrpSpPr>
              <a:grpSpLocks/>
            </p:cNvGrpSpPr>
            <p:nvPr/>
          </p:nvGrpSpPr>
          <p:grpSpPr bwMode="auto">
            <a:xfrm>
              <a:off x="4752" y="2352"/>
              <a:ext cx="96" cy="960"/>
              <a:chOff x="912" y="1104"/>
              <a:chExt cx="96" cy="960"/>
            </a:xfrm>
          </p:grpSpPr>
          <p:sp>
            <p:nvSpPr>
              <p:cNvPr id="4662" name="Rectangle 839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63" name="Rectangle 839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64" name="Rectangle 839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65" name="Rectangle 839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66" name="Rectangle 839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67" name="Rectangle 839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68" name="Rectangle 839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69" name="Rectangle 840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70" name="Rectangle 840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71" name="Rectangle 840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96" name="Group 8403"/>
            <p:cNvGrpSpPr>
              <a:grpSpLocks/>
            </p:cNvGrpSpPr>
            <p:nvPr/>
          </p:nvGrpSpPr>
          <p:grpSpPr bwMode="auto">
            <a:xfrm>
              <a:off x="4848" y="2352"/>
              <a:ext cx="96" cy="960"/>
              <a:chOff x="912" y="1104"/>
              <a:chExt cx="96" cy="960"/>
            </a:xfrm>
          </p:grpSpPr>
          <p:sp>
            <p:nvSpPr>
              <p:cNvPr id="4652" name="Rectangle 840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53" name="Rectangle 840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54" name="Rectangle 840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55" name="Rectangle 840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56" name="Rectangle 840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57" name="Rectangle 840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58" name="Rectangle 841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59" name="Rectangle 841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60" name="Rectangle 841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61" name="Rectangle 841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97" name="Group 8414"/>
            <p:cNvGrpSpPr>
              <a:grpSpLocks/>
            </p:cNvGrpSpPr>
            <p:nvPr/>
          </p:nvGrpSpPr>
          <p:grpSpPr bwMode="auto">
            <a:xfrm>
              <a:off x="4944" y="2352"/>
              <a:ext cx="96" cy="960"/>
              <a:chOff x="912" y="1104"/>
              <a:chExt cx="96" cy="960"/>
            </a:xfrm>
          </p:grpSpPr>
          <p:sp>
            <p:nvSpPr>
              <p:cNvPr id="4642" name="Rectangle 841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43" name="Rectangle 841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44" name="Rectangle 841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45" name="Rectangle 841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46" name="Rectangle 841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47" name="Rectangle 842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48" name="Rectangle 842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49" name="Rectangle 842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50" name="Rectangle 842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51" name="Rectangle 842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98" name="Group 8425"/>
            <p:cNvGrpSpPr>
              <a:grpSpLocks/>
            </p:cNvGrpSpPr>
            <p:nvPr/>
          </p:nvGrpSpPr>
          <p:grpSpPr bwMode="auto">
            <a:xfrm>
              <a:off x="5040" y="2352"/>
              <a:ext cx="96" cy="960"/>
              <a:chOff x="912" y="1104"/>
              <a:chExt cx="96" cy="960"/>
            </a:xfrm>
          </p:grpSpPr>
          <p:sp>
            <p:nvSpPr>
              <p:cNvPr id="4632" name="Rectangle 842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33" name="Rectangle 842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34" name="Rectangle 842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35" name="Rectangle 842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36" name="Rectangle 843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37" name="Rectangle 843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38" name="Rectangle 843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39" name="Rectangle 843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40" name="Rectangle 843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41" name="Rectangle 843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99" name="Group 8436"/>
            <p:cNvGrpSpPr>
              <a:grpSpLocks/>
            </p:cNvGrpSpPr>
            <p:nvPr/>
          </p:nvGrpSpPr>
          <p:grpSpPr bwMode="auto">
            <a:xfrm>
              <a:off x="5136" y="2352"/>
              <a:ext cx="96" cy="960"/>
              <a:chOff x="912" y="1104"/>
              <a:chExt cx="96" cy="960"/>
            </a:xfrm>
          </p:grpSpPr>
          <p:sp>
            <p:nvSpPr>
              <p:cNvPr id="4622" name="Rectangle 843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23" name="Rectangle 843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24" name="Rectangle 843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25" name="Rectangle 844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26" name="Rectangle 844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27" name="Rectangle 844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28" name="Rectangle 844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29" name="Rectangle 844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30" name="Rectangle 844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31" name="Rectangle 844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600" name="Group 8447"/>
            <p:cNvGrpSpPr>
              <a:grpSpLocks/>
            </p:cNvGrpSpPr>
            <p:nvPr/>
          </p:nvGrpSpPr>
          <p:grpSpPr bwMode="auto">
            <a:xfrm>
              <a:off x="5232" y="2352"/>
              <a:ext cx="96" cy="960"/>
              <a:chOff x="912" y="1104"/>
              <a:chExt cx="96" cy="960"/>
            </a:xfrm>
          </p:grpSpPr>
          <p:sp>
            <p:nvSpPr>
              <p:cNvPr id="4612" name="Rectangle 844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13" name="Rectangle 844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14" name="Rectangle 845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15" name="Rectangle 845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16" name="Rectangle 845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17" name="Rectangle 845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18" name="Rectangle 845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19" name="Rectangle 845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20" name="Rectangle 845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21" name="Rectangle 845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601" name="Group 8458"/>
            <p:cNvGrpSpPr>
              <a:grpSpLocks/>
            </p:cNvGrpSpPr>
            <p:nvPr/>
          </p:nvGrpSpPr>
          <p:grpSpPr bwMode="auto">
            <a:xfrm>
              <a:off x="5328" y="2352"/>
              <a:ext cx="96" cy="960"/>
              <a:chOff x="912" y="1104"/>
              <a:chExt cx="96" cy="960"/>
            </a:xfrm>
          </p:grpSpPr>
          <p:sp>
            <p:nvSpPr>
              <p:cNvPr id="4602" name="Rectangle 845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03" name="Rectangle 846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04" name="Rectangle 846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05" name="Rectangle 846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06" name="Rectangle 846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07" name="Rectangle 846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08" name="Rectangle 846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09" name="Rectangle 846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10" name="Rectangle 846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11" name="Rectangle 846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4702" name="Group 8469"/>
          <p:cNvGrpSpPr>
            <a:grpSpLocks/>
          </p:cNvGrpSpPr>
          <p:nvPr/>
        </p:nvGrpSpPr>
        <p:grpSpPr bwMode="auto">
          <a:xfrm>
            <a:off x="7763817" y="3962400"/>
            <a:ext cx="838200" cy="838200"/>
            <a:chOff x="4464" y="2352"/>
            <a:chExt cx="960" cy="960"/>
          </a:xfrm>
        </p:grpSpPr>
        <p:grpSp>
          <p:nvGrpSpPr>
            <p:cNvPr id="4703" name="Group 8470"/>
            <p:cNvGrpSpPr>
              <a:grpSpLocks/>
            </p:cNvGrpSpPr>
            <p:nvPr/>
          </p:nvGrpSpPr>
          <p:grpSpPr bwMode="auto">
            <a:xfrm>
              <a:off x="4464" y="2352"/>
              <a:ext cx="96" cy="960"/>
              <a:chOff x="912" y="1104"/>
              <a:chExt cx="96" cy="960"/>
            </a:xfrm>
          </p:grpSpPr>
          <p:sp>
            <p:nvSpPr>
              <p:cNvPr id="4803" name="Rectangle 847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04" name="Rectangle 847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05" name="Rectangle 847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06" name="Rectangle 847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07" name="Rectangle 847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08" name="Rectangle 847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09" name="Rectangle 847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10" name="Rectangle 847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11" name="Rectangle 847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12" name="Rectangle 848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704" name="Group 8481"/>
            <p:cNvGrpSpPr>
              <a:grpSpLocks/>
            </p:cNvGrpSpPr>
            <p:nvPr/>
          </p:nvGrpSpPr>
          <p:grpSpPr bwMode="auto">
            <a:xfrm>
              <a:off x="4560" y="2352"/>
              <a:ext cx="96" cy="960"/>
              <a:chOff x="912" y="1104"/>
              <a:chExt cx="96" cy="960"/>
            </a:xfrm>
          </p:grpSpPr>
          <p:sp>
            <p:nvSpPr>
              <p:cNvPr id="4793" name="Rectangle 848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94" name="Rectangle 848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95" name="Rectangle 848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96" name="Rectangle 848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97" name="Rectangle 848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98" name="Rectangle 848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99" name="Rectangle 848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00" name="Rectangle 848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01" name="Rectangle 849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02" name="Rectangle 849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705" name="Group 8492"/>
            <p:cNvGrpSpPr>
              <a:grpSpLocks/>
            </p:cNvGrpSpPr>
            <p:nvPr/>
          </p:nvGrpSpPr>
          <p:grpSpPr bwMode="auto">
            <a:xfrm>
              <a:off x="4656" y="2352"/>
              <a:ext cx="96" cy="960"/>
              <a:chOff x="912" y="1104"/>
              <a:chExt cx="96" cy="960"/>
            </a:xfrm>
          </p:grpSpPr>
          <p:sp>
            <p:nvSpPr>
              <p:cNvPr id="4783" name="Rectangle 849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84" name="Rectangle 849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85" name="Rectangle 849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86" name="Rectangle 849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87" name="Rectangle 849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88" name="Rectangle 849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89" name="Rectangle 849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90" name="Rectangle 850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91" name="Rectangle 850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92" name="Rectangle 850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706" name="Group 8503"/>
            <p:cNvGrpSpPr>
              <a:grpSpLocks/>
            </p:cNvGrpSpPr>
            <p:nvPr/>
          </p:nvGrpSpPr>
          <p:grpSpPr bwMode="auto">
            <a:xfrm>
              <a:off x="4752" y="2352"/>
              <a:ext cx="96" cy="960"/>
              <a:chOff x="912" y="1104"/>
              <a:chExt cx="96" cy="960"/>
            </a:xfrm>
          </p:grpSpPr>
          <p:sp>
            <p:nvSpPr>
              <p:cNvPr id="4773" name="Rectangle 850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74" name="Rectangle 850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75" name="Rectangle 850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76" name="Rectangle 850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77" name="Rectangle 850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78" name="Rectangle 850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79" name="Rectangle 851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80" name="Rectangle 851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81" name="Rectangle 851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82" name="Rectangle 851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707" name="Group 8514"/>
            <p:cNvGrpSpPr>
              <a:grpSpLocks/>
            </p:cNvGrpSpPr>
            <p:nvPr/>
          </p:nvGrpSpPr>
          <p:grpSpPr bwMode="auto">
            <a:xfrm>
              <a:off x="4848" y="2352"/>
              <a:ext cx="96" cy="960"/>
              <a:chOff x="912" y="1104"/>
              <a:chExt cx="96" cy="960"/>
            </a:xfrm>
          </p:grpSpPr>
          <p:sp>
            <p:nvSpPr>
              <p:cNvPr id="4763" name="Rectangle 851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64" name="Rectangle 851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65" name="Rectangle 851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66" name="Rectangle 851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67" name="Rectangle 851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68" name="Rectangle 852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69" name="Rectangle 852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70" name="Rectangle 852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71" name="Rectangle 852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72" name="Rectangle 852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708" name="Group 8525"/>
            <p:cNvGrpSpPr>
              <a:grpSpLocks/>
            </p:cNvGrpSpPr>
            <p:nvPr/>
          </p:nvGrpSpPr>
          <p:grpSpPr bwMode="auto">
            <a:xfrm>
              <a:off x="4944" y="2352"/>
              <a:ext cx="96" cy="960"/>
              <a:chOff x="912" y="1104"/>
              <a:chExt cx="96" cy="960"/>
            </a:xfrm>
          </p:grpSpPr>
          <p:sp>
            <p:nvSpPr>
              <p:cNvPr id="4753" name="Rectangle 852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54" name="Rectangle 852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55" name="Rectangle 852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56" name="Rectangle 852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57" name="Rectangle 853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58" name="Rectangle 853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59" name="Rectangle 853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60" name="Rectangle 853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61" name="Rectangle 853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62" name="Rectangle 853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709" name="Group 8536"/>
            <p:cNvGrpSpPr>
              <a:grpSpLocks/>
            </p:cNvGrpSpPr>
            <p:nvPr/>
          </p:nvGrpSpPr>
          <p:grpSpPr bwMode="auto">
            <a:xfrm>
              <a:off x="5040" y="2352"/>
              <a:ext cx="96" cy="960"/>
              <a:chOff x="912" y="1104"/>
              <a:chExt cx="96" cy="960"/>
            </a:xfrm>
          </p:grpSpPr>
          <p:sp>
            <p:nvSpPr>
              <p:cNvPr id="4743" name="Rectangle 853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44" name="Rectangle 853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45" name="Rectangle 853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46" name="Rectangle 854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47" name="Rectangle 854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48" name="Rectangle 854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49" name="Rectangle 854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50" name="Rectangle 854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51" name="Rectangle 854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52" name="Rectangle 854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710" name="Group 8547"/>
            <p:cNvGrpSpPr>
              <a:grpSpLocks/>
            </p:cNvGrpSpPr>
            <p:nvPr/>
          </p:nvGrpSpPr>
          <p:grpSpPr bwMode="auto">
            <a:xfrm>
              <a:off x="5136" y="2352"/>
              <a:ext cx="96" cy="960"/>
              <a:chOff x="912" y="1104"/>
              <a:chExt cx="96" cy="960"/>
            </a:xfrm>
          </p:grpSpPr>
          <p:sp>
            <p:nvSpPr>
              <p:cNvPr id="4733" name="Rectangle 854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34" name="Rectangle 854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35" name="Rectangle 855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36" name="Rectangle 855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37" name="Rectangle 855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38" name="Rectangle 855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39" name="Rectangle 855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40" name="Rectangle 855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41" name="Rectangle 855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42" name="Rectangle 855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711" name="Group 8558"/>
            <p:cNvGrpSpPr>
              <a:grpSpLocks/>
            </p:cNvGrpSpPr>
            <p:nvPr/>
          </p:nvGrpSpPr>
          <p:grpSpPr bwMode="auto">
            <a:xfrm>
              <a:off x="5232" y="2352"/>
              <a:ext cx="96" cy="960"/>
              <a:chOff x="912" y="1104"/>
              <a:chExt cx="96" cy="960"/>
            </a:xfrm>
          </p:grpSpPr>
          <p:sp>
            <p:nvSpPr>
              <p:cNvPr id="4723" name="Rectangle 855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24" name="Rectangle 856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25" name="Rectangle 856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26" name="Rectangle 856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27" name="Rectangle 856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28" name="Rectangle 856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29" name="Rectangle 856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30" name="Rectangle 856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31" name="Rectangle 856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32" name="Rectangle 856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712" name="Group 8569"/>
            <p:cNvGrpSpPr>
              <a:grpSpLocks/>
            </p:cNvGrpSpPr>
            <p:nvPr/>
          </p:nvGrpSpPr>
          <p:grpSpPr bwMode="auto">
            <a:xfrm>
              <a:off x="5328" y="2352"/>
              <a:ext cx="96" cy="960"/>
              <a:chOff x="912" y="1104"/>
              <a:chExt cx="96" cy="960"/>
            </a:xfrm>
          </p:grpSpPr>
          <p:sp>
            <p:nvSpPr>
              <p:cNvPr id="4713" name="Rectangle 857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14" name="Rectangle 857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15" name="Rectangle 857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16" name="Rectangle 857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17" name="Rectangle 857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18" name="Rectangle 857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19" name="Rectangle 857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20" name="Rectangle 857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21" name="Rectangle 857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22" name="Rectangle 857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4813" name="Group 8580"/>
          <p:cNvGrpSpPr>
            <a:grpSpLocks/>
          </p:cNvGrpSpPr>
          <p:nvPr/>
        </p:nvGrpSpPr>
        <p:grpSpPr bwMode="auto">
          <a:xfrm rot="721493">
            <a:off x="7840017" y="3886200"/>
            <a:ext cx="838200" cy="838200"/>
            <a:chOff x="4464" y="2352"/>
            <a:chExt cx="960" cy="960"/>
          </a:xfrm>
        </p:grpSpPr>
        <p:grpSp>
          <p:nvGrpSpPr>
            <p:cNvPr id="4814" name="Group 8581"/>
            <p:cNvGrpSpPr>
              <a:grpSpLocks/>
            </p:cNvGrpSpPr>
            <p:nvPr/>
          </p:nvGrpSpPr>
          <p:grpSpPr bwMode="auto">
            <a:xfrm>
              <a:off x="4464" y="2352"/>
              <a:ext cx="96" cy="960"/>
              <a:chOff x="912" y="1104"/>
              <a:chExt cx="96" cy="960"/>
            </a:xfrm>
          </p:grpSpPr>
          <p:sp>
            <p:nvSpPr>
              <p:cNvPr id="4914" name="Rectangle 858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15" name="Rectangle 858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16" name="Rectangle 858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17" name="Rectangle 858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18" name="Rectangle 858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19" name="Rectangle 858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20" name="Rectangle 858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21" name="Rectangle 858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22" name="Rectangle 859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23" name="Rectangle 859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815" name="Group 8592"/>
            <p:cNvGrpSpPr>
              <a:grpSpLocks/>
            </p:cNvGrpSpPr>
            <p:nvPr/>
          </p:nvGrpSpPr>
          <p:grpSpPr bwMode="auto">
            <a:xfrm>
              <a:off x="4560" y="2352"/>
              <a:ext cx="96" cy="960"/>
              <a:chOff x="912" y="1104"/>
              <a:chExt cx="96" cy="960"/>
            </a:xfrm>
          </p:grpSpPr>
          <p:sp>
            <p:nvSpPr>
              <p:cNvPr id="4904" name="Rectangle 859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05" name="Rectangle 859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06" name="Rectangle 859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07" name="Rectangle 859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08" name="Rectangle 859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09" name="Rectangle 859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10" name="Rectangle 859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11" name="Rectangle 860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12" name="Rectangle 860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13" name="Rectangle 860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816" name="Group 8603"/>
            <p:cNvGrpSpPr>
              <a:grpSpLocks/>
            </p:cNvGrpSpPr>
            <p:nvPr/>
          </p:nvGrpSpPr>
          <p:grpSpPr bwMode="auto">
            <a:xfrm>
              <a:off x="4656" y="2352"/>
              <a:ext cx="96" cy="960"/>
              <a:chOff x="912" y="1104"/>
              <a:chExt cx="96" cy="960"/>
            </a:xfrm>
          </p:grpSpPr>
          <p:sp>
            <p:nvSpPr>
              <p:cNvPr id="4894" name="Rectangle 860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95" name="Rectangle 860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96" name="Rectangle 860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97" name="Rectangle 860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98" name="Rectangle 860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99" name="Rectangle 860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00" name="Rectangle 861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01" name="Rectangle 861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02" name="Rectangle 861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03" name="Rectangle 861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817" name="Group 8614"/>
            <p:cNvGrpSpPr>
              <a:grpSpLocks/>
            </p:cNvGrpSpPr>
            <p:nvPr/>
          </p:nvGrpSpPr>
          <p:grpSpPr bwMode="auto">
            <a:xfrm>
              <a:off x="4752" y="2352"/>
              <a:ext cx="96" cy="960"/>
              <a:chOff x="912" y="1104"/>
              <a:chExt cx="96" cy="960"/>
            </a:xfrm>
          </p:grpSpPr>
          <p:sp>
            <p:nvSpPr>
              <p:cNvPr id="4884" name="Rectangle 861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85" name="Rectangle 861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86" name="Rectangle 861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87" name="Rectangle 861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88" name="Rectangle 861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89" name="Rectangle 862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90" name="Rectangle 862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91" name="Rectangle 862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92" name="Rectangle 862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93" name="Rectangle 862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818" name="Group 8625"/>
            <p:cNvGrpSpPr>
              <a:grpSpLocks/>
            </p:cNvGrpSpPr>
            <p:nvPr/>
          </p:nvGrpSpPr>
          <p:grpSpPr bwMode="auto">
            <a:xfrm>
              <a:off x="4848" y="2352"/>
              <a:ext cx="96" cy="960"/>
              <a:chOff x="912" y="1104"/>
              <a:chExt cx="96" cy="960"/>
            </a:xfrm>
          </p:grpSpPr>
          <p:sp>
            <p:nvSpPr>
              <p:cNvPr id="4874" name="Rectangle 862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75" name="Rectangle 862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76" name="Rectangle 862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77" name="Rectangle 862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78" name="Rectangle 863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79" name="Rectangle 863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80" name="Rectangle 863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81" name="Rectangle 863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82" name="Rectangle 863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83" name="Rectangle 863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819" name="Group 8636"/>
            <p:cNvGrpSpPr>
              <a:grpSpLocks/>
            </p:cNvGrpSpPr>
            <p:nvPr/>
          </p:nvGrpSpPr>
          <p:grpSpPr bwMode="auto">
            <a:xfrm>
              <a:off x="4944" y="2352"/>
              <a:ext cx="96" cy="960"/>
              <a:chOff x="912" y="1104"/>
              <a:chExt cx="96" cy="960"/>
            </a:xfrm>
          </p:grpSpPr>
          <p:sp>
            <p:nvSpPr>
              <p:cNvPr id="4864" name="Rectangle 863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65" name="Rectangle 863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66" name="Rectangle 863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67" name="Rectangle 864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68" name="Rectangle 864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69" name="Rectangle 864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70" name="Rectangle 864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71" name="Rectangle 864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72" name="Rectangle 864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73" name="Rectangle 864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820" name="Group 8647"/>
            <p:cNvGrpSpPr>
              <a:grpSpLocks/>
            </p:cNvGrpSpPr>
            <p:nvPr/>
          </p:nvGrpSpPr>
          <p:grpSpPr bwMode="auto">
            <a:xfrm>
              <a:off x="5040" y="2352"/>
              <a:ext cx="96" cy="960"/>
              <a:chOff x="912" y="1104"/>
              <a:chExt cx="96" cy="960"/>
            </a:xfrm>
          </p:grpSpPr>
          <p:sp>
            <p:nvSpPr>
              <p:cNvPr id="4854" name="Rectangle 864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55" name="Rectangle 864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56" name="Rectangle 865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57" name="Rectangle 865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58" name="Rectangle 865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59" name="Rectangle 865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60" name="Rectangle 865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61" name="Rectangle 865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62" name="Rectangle 865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63" name="Rectangle 865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821" name="Group 8658"/>
            <p:cNvGrpSpPr>
              <a:grpSpLocks/>
            </p:cNvGrpSpPr>
            <p:nvPr/>
          </p:nvGrpSpPr>
          <p:grpSpPr bwMode="auto">
            <a:xfrm>
              <a:off x="5136" y="2352"/>
              <a:ext cx="96" cy="960"/>
              <a:chOff x="912" y="1104"/>
              <a:chExt cx="96" cy="960"/>
            </a:xfrm>
          </p:grpSpPr>
          <p:sp>
            <p:nvSpPr>
              <p:cNvPr id="4844" name="Rectangle 865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45" name="Rectangle 866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46" name="Rectangle 866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47" name="Rectangle 866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48" name="Rectangle 866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49" name="Rectangle 866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50" name="Rectangle 866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51" name="Rectangle 866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52" name="Rectangle 866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53" name="Rectangle 866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822" name="Group 8669"/>
            <p:cNvGrpSpPr>
              <a:grpSpLocks/>
            </p:cNvGrpSpPr>
            <p:nvPr/>
          </p:nvGrpSpPr>
          <p:grpSpPr bwMode="auto">
            <a:xfrm>
              <a:off x="5232" y="2352"/>
              <a:ext cx="96" cy="960"/>
              <a:chOff x="912" y="1104"/>
              <a:chExt cx="96" cy="960"/>
            </a:xfrm>
          </p:grpSpPr>
          <p:sp>
            <p:nvSpPr>
              <p:cNvPr id="4834" name="Rectangle 867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35" name="Rectangle 867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36" name="Rectangle 867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37" name="Rectangle 867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38" name="Rectangle 867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39" name="Rectangle 867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40" name="Rectangle 867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41" name="Rectangle 867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42" name="Rectangle 867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43" name="Rectangle 867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823" name="Group 8680"/>
            <p:cNvGrpSpPr>
              <a:grpSpLocks/>
            </p:cNvGrpSpPr>
            <p:nvPr/>
          </p:nvGrpSpPr>
          <p:grpSpPr bwMode="auto">
            <a:xfrm>
              <a:off x="5328" y="2352"/>
              <a:ext cx="96" cy="960"/>
              <a:chOff x="912" y="1104"/>
              <a:chExt cx="96" cy="960"/>
            </a:xfrm>
          </p:grpSpPr>
          <p:sp>
            <p:nvSpPr>
              <p:cNvPr id="4824" name="Rectangle 868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25" name="Rectangle 868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26" name="Rectangle 868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27" name="Rectangle 868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28" name="Rectangle 868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29" name="Rectangle 868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30" name="Rectangle 868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31" name="Rectangle 868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32" name="Rectangle 868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33" name="Rectangle 869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4924" name="Group 8692"/>
          <p:cNvGrpSpPr>
            <a:grpSpLocks/>
          </p:cNvGrpSpPr>
          <p:nvPr/>
        </p:nvGrpSpPr>
        <p:grpSpPr bwMode="auto">
          <a:xfrm>
            <a:off x="8068617" y="3962400"/>
            <a:ext cx="838200" cy="838200"/>
            <a:chOff x="4464" y="2352"/>
            <a:chExt cx="960" cy="960"/>
          </a:xfrm>
        </p:grpSpPr>
        <p:grpSp>
          <p:nvGrpSpPr>
            <p:cNvPr id="4925" name="Group 8693"/>
            <p:cNvGrpSpPr>
              <a:grpSpLocks/>
            </p:cNvGrpSpPr>
            <p:nvPr/>
          </p:nvGrpSpPr>
          <p:grpSpPr bwMode="auto">
            <a:xfrm>
              <a:off x="4464" y="2352"/>
              <a:ext cx="96" cy="960"/>
              <a:chOff x="912" y="1104"/>
              <a:chExt cx="96" cy="960"/>
            </a:xfrm>
          </p:grpSpPr>
          <p:sp>
            <p:nvSpPr>
              <p:cNvPr id="5025" name="Rectangle 869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26" name="Rectangle 869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27" name="Rectangle 869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28" name="Rectangle 869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29" name="Rectangle 869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30" name="Rectangle 869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31" name="Rectangle 870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32" name="Rectangle 870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33" name="Rectangle 870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34" name="Rectangle 870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926" name="Group 8704"/>
            <p:cNvGrpSpPr>
              <a:grpSpLocks/>
            </p:cNvGrpSpPr>
            <p:nvPr/>
          </p:nvGrpSpPr>
          <p:grpSpPr bwMode="auto">
            <a:xfrm>
              <a:off x="4560" y="2352"/>
              <a:ext cx="96" cy="960"/>
              <a:chOff x="912" y="1104"/>
              <a:chExt cx="96" cy="960"/>
            </a:xfrm>
          </p:grpSpPr>
          <p:sp>
            <p:nvSpPr>
              <p:cNvPr id="5015" name="Rectangle 870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16" name="Rectangle 870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17" name="Rectangle 870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18" name="Rectangle 870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19" name="Rectangle 870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20" name="Rectangle 871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21" name="Rectangle 871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22" name="Rectangle 871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23" name="Rectangle 871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24" name="Rectangle 871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927" name="Group 8715"/>
            <p:cNvGrpSpPr>
              <a:grpSpLocks/>
            </p:cNvGrpSpPr>
            <p:nvPr/>
          </p:nvGrpSpPr>
          <p:grpSpPr bwMode="auto">
            <a:xfrm>
              <a:off x="4656" y="2352"/>
              <a:ext cx="96" cy="960"/>
              <a:chOff x="912" y="1104"/>
              <a:chExt cx="96" cy="960"/>
            </a:xfrm>
          </p:grpSpPr>
          <p:sp>
            <p:nvSpPr>
              <p:cNvPr id="5005" name="Rectangle 871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06" name="Rectangle 871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07" name="Rectangle 871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08" name="Rectangle 871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09" name="Rectangle 872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10" name="Rectangle 872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11" name="Rectangle 872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12" name="Rectangle 872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13" name="Rectangle 872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14" name="Rectangle 872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928" name="Group 8726"/>
            <p:cNvGrpSpPr>
              <a:grpSpLocks/>
            </p:cNvGrpSpPr>
            <p:nvPr/>
          </p:nvGrpSpPr>
          <p:grpSpPr bwMode="auto">
            <a:xfrm>
              <a:off x="4752" y="2352"/>
              <a:ext cx="96" cy="960"/>
              <a:chOff x="912" y="1104"/>
              <a:chExt cx="96" cy="960"/>
            </a:xfrm>
          </p:grpSpPr>
          <p:sp>
            <p:nvSpPr>
              <p:cNvPr id="4995" name="Rectangle 872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96" name="Rectangle 872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97" name="Rectangle 872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98" name="Rectangle 873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99" name="Rectangle 873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00" name="Rectangle 873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01" name="Rectangle 873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02" name="Rectangle 873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03" name="Rectangle 873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04" name="Rectangle 873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929" name="Group 8737"/>
            <p:cNvGrpSpPr>
              <a:grpSpLocks/>
            </p:cNvGrpSpPr>
            <p:nvPr/>
          </p:nvGrpSpPr>
          <p:grpSpPr bwMode="auto">
            <a:xfrm>
              <a:off x="4848" y="2352"/>
              <a:ext cx="96" cy="960"/>
              <a:chOff x="912" y="1104"/>
              <a:chExt cx="96" cy="960"/>
            </a:xfrm>
          </p:grpSpPr>
          <p:sp>
            <p:nvSpPr>
              <p:cNvPr id="4985" name="Rectangle 873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86" name="Rectangle 873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87" name="Rectangle 874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88" name="Rectangle 874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89" name="Rectangle 874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90" name="Rectangle 874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91" name="Rectangle 874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92" name="Rectangle 874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93" name="Rectangle 874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94" name="Rectangle 874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930" name="Group 8748"/>
            <p:cNvGrpSpPr>
              <a:grpSpLocks/>
            </p:cNvGrpSpPr>
            <p:nvPr/>
          </p:nvGrpSpPr>
          <p:grpSpPr bwMode="auto">
            <a:xfrm>
              <a:off x="4944" y="2352"/>
              <a:ext cx="96" cy="960"/>
              <a:chOff x="912" y="1104"/>
              <a:chExt cx="96" cy="960"/>
            </a:xfrm>
          </p:grpSpPr>
          <p:sp>
            <p:nvSpPr>
              <p:cNvPr id="4975" name="Rectangle 874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76" name="Rectangle 875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77" name="Rectangle 875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78" name="Rectangle 875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79" name="Rectangle 875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80" name="Rectangle 875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81" name="Rectangle 875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82" name="Rectangle 875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83" name="Rectangle 875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84" name="Rectangle 875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931" name="Group 8759"/>
            <p:cNvGrpSpPr>
              <a:grpSpLocks/>
            </p:cNvGrpSpPr>
            <p:nvPr/>
          </p:nvGrpSpPr>
          <p:grpSpPr bwMode="auto">
            <a:xfrm>
              <a:off x="5040" y="2352"/>
              <a:ext cx="96" cy="960"/>
              <a:chOff x="912" y="1104"/>
              <a:chExt cx="96" cy="960"/>
            </a:xfrm>
          </p:grpSpPr>
          <p:sp>
            <p:nvSpPr>
              <p:cNvPr id="4965" name="Rectangle 876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66" name="Rectangle 876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67" name="Rectangle 876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68" name="Rectangle 876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69" name="Rectangle 876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70" name="Rectangle 876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71" name="Rectangle 876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72" name="Rectangle 876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73" name="Rectangle 876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74" name="Rectangle 876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932" name="Group 8770"/>
            <p:cNvGrpSpPr>
              <a:grpSpLocks/>
            </p:cNvGrpSpPr>
            <p:nvPr/>
          </p:nvGrpSpPr>
          <p:grpSpPr bwMode="auto">
            <a:xfrm>
              <a:off x="5136" y="2352"/>
              <a:ext cx="96" cy="960"/>
              <a:chOff x="912" y="1104"/>
              <a:chExt cx="96" cy="960"/>
            </a:xfrm>
          </p:grpSpPr>
          <p:sp>
            <p:nvSpPr>
              <p:cNvPr id="4955" name="Rectangle 877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56" name="Rectangle 877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57" name="Rectangle 877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58" name="Rectangle 877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59" name="Rectangle 877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60" name="Rectangle 877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61" name="Rectangle 877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62" name="Rectangle 877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63" name="Rectangle 877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64" name="Rectangle 878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933" name="Group 8781"/>
            <p:cNvGrpSpPr>
              <a:grpSpLocks/>
            </p:cNvGrpSpPr>
            <p:nvPr/>
          </p:nvGrpSpPr>
          <p:grpSpPr bwMode="auto">
            <a:xfrm>
              <a:off x="5232" y="2352"/>
              <a:ext cx="96" cy="960"/>
              <a:chOff x="912" y="1104"/>
              <a:chExt cx="96" cy="960"/>
            </a:xfrm>
          </p:grpSpPr>
          <p:sp>
            <p:nvSpPr>
              <p:cNvPr id="4945" name="Rectangle 878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46" name="Rectangle 878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47" name="Rectangle 878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48" name="Rectangle 878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49" name="Rectangle 878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50" name="Rectangle 878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51" name="Rectangle 878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52" name="Rectangle 878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53" name="Rectangle 879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54" name="Rectangle 879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934" name="Group 8792"/>
            <p:cNvGrpSpPr>
              <a:grpSpLocks/>
            </p:cNvGrpSpPr>
            <p:nvPr/>
          </p:nvGrpSpPr>
          <p:grpSpPr bwMode="auto">
            <a:xfrm>
              <a:off x="5328" y="2352"/>
              <a:ext cx="96" cy="960"/>
              <a:chOff x="912" y="1104"/>
              <a:chExt cx="96" cy="960"/>
            </a:xfrm>
          </p:grpSpPr>
          <p:sp>
            <p:nvSpPr>
              <p:cNvPr id="4935" name="Rectangle 879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36" name="Rectangle 879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37" name="Rectangle 879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38" name="Rectangle 879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39" name="Rectangle 879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40" name="Rectangle 879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41" name="Rectangle 879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42" name="Rectangle 880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43" name="Rectangle 880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44" name="Rectangle 880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5035" name="Text Box 8807"/>
          <p:cNvSpPr txBox="1">
            <a:spLocks noChangeArrowheads="1"/>
          </p:cNvSpPr>
          <p:nvPr/>
        </p:nvSpPr>
        <p:spPr bwMode="auto">
          <a:xfrm>
            <a:off x="1058217" y="6096000"/>
            <a:ext cx="6705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b="1">
                <a:solidFill>
                  <a:srgbClr val="0000FF"/>
                </a:solidFill>
                <a:cs typeface="Times New Roman" panose="02020603050405020304" pitchFamily="18" charset="0"/>
              </a:rPr>
              <a:t>- Cùng có 2 chữ số 0 đứng cuối.</a:t>
            </a:r>
          </a:p>
        </p:txBody>
      </p:sp>
      <p:sp>
        <p:nvSpPr>
          <p:cNvPr id="5036" name="Text Box 8808"/>
          <p:cNvSpPr txBox="1">
            <a:spLocks noChangeArrowheads="1"/>
          </p:cNvSpPr>
          <p:nvPr/>
        </p:nvSpPr>
        <p:spPr bwMode="auto">
          <a:xfrm>
            <a:off x="982017" y="6096000"/>
            <a:ext cx="731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b="1">
                <a:solidFill>
                  <a:srgbClr val="990000"/>
                </a:solidFill>
                <a:cs typeface="Times New Roman" panose="02020603050405020304" pitchFamily="18" charset="0"/>
              </a:rPr>
              <a:t>? Các số từ 100 đến 900 có đặc điểm gì chung?</a:t>
            </a:r>
          </a:p>
        </p:txBody>
      </p:sp>
      <p:sp>
        <p:nvSpPr>
          <p:cNvPr id="5037" name="Text Box 8815"/>
          <p:cNvSpPr txBox="1">
            <a:spLocks noChangeArrowheads="1"/>
          </p:cNvSpPr>
          <p:nvPr/>
        </p:nvSpPr>
        <p:spPr bwMode="auto">
          <a:xfrm>
            <a:off x="2201217" y="30480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3600" b="1">
                <a:solidFill>
                  <a:srgbClr val="FF0000"/>
                </a:solidFill>
                <a:cs typeface="Times New Roman" panose="02020603050405020304" pitchFamily="18" charset="0"/>
              </a:rPr>
              <a:t>Đơn vị, chục,trăm, nghìn</a:t>
            </a:r>
          </a:p>
        </p:txBody>
      </p:sp>
    </p:spTree>
    <p:extLst>
      <p:ext uri="{BB962C8B-B14F-4D97-AF65-F5344CB8AC3E}">
        <p14:creationId xmlns:p14="http://schemas.microsoft.com/office/powerpoint/2010/main" val="321876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ox(in)">
                                      <p:cBhvr>
                                        <p:cTn id="14" dur="500"/>
                                        <p:tgtEl>
                                          <p:spTgt spid="6"/>
                                        </p:tgtEl>
                                      </p:cBhvr>
                                    </p:animEffect>
                                  </p:childTnLst>
                                </p:cTn>
                              </p:par>
                            </p:childTnLst>
                          </p:cTn>
                        </p:par>
                        <p:par>
                          <p:cTn id="15" fill="hold">
                            <p:stCondLst>
                              <p:cond delay="500"/>
                            </p:stCondLst>
                            <p:childTnLst>
                              <p:par>
                                <p:cTn id="16" presetID="4" presetClass="entr" presetSubtype="16"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ox(i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nodeType="clickEffect">
                                  <p:stCondLst>
                                    <p:cond delay="0"/>
                                  </p:stCondLst>
                                  <p:childTnLst>
                                    <p:set>
                                      <p:cBhvr>
                                        <p:cTn id="22" dur="1" fill="hold">
                                          <p:stCondLst>
                                            <p:cond delay="0"/>
                                          </p:stCondLst>
                                        </p:cTn>
                                        <p:tgtEl>
                                          <p:spTgt spid="122"/>
                                        </p:tgtEl>
                                        <p:attrNameLst>
                                          <p:attrName>style.visibility</p:attrName>
                                        </p:attrNameLst>
                                      </p:cBhvr>
                                      <p:to>
                                        <p:strVal val="visible"/>
                                      </p:to>
                                    </p:set>
                                    <p:animEffect transition="in" filter="fade">
                                      <p:cBhvr>
                                        <p:cTn id="23" dur="1000"/>
                                        <p:tgtEl>
                                          <p:spTgt spid="122"/>
                                        </p:tgtEl>
                                      </p:cBhvr>
                                    </p:animEffect>
                                    <p:anim calcmode="lin" valueType="num">
                                      <p:cBhvr>
                                        <p:cTn id="24" dur="1000" fill="hold"/>
                                        <p:tgtEl>
                                          <p:spTgt spid="122"/>
                                        </p:tgtEl>
                                        <p:attrNameLst>
                                          <p:attrName>ppt_x</p:attrName>
                                        </p:attrNameLst>
                                      </p:cBhvr>
                                      <p:tavLst>
                                        <p:tav tm="0">
                                          <p:val>
                                            <p:strVal val="#ppt_x"/>
                                          </p:val>
                                        </p:tav>
                                        <p:tav tm="100000">
                                          <p:val>
                                            <p:strVal val="#ppt_x"/>
                                          </p:val>
                                        </p:tav>
                                      </p:tavLst>
                                    </p:anim>
                                    <p:anim calcmode="lin" valueType="num">
                                      <p:cBhvr>
                                        <p:cTn id="25" dur="1000" fill="hold"/>
                                        <p:tgtEl>
                                          <p:spTgt spid="122"/>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47" presetClass="entr" presetSubtype="0" fill="hold" nodeType="afterEffect">
                                  <p:stCondLst>
                                    <p:cond delay="0"/>
                                  </p:stCondLst>
                                  <p:childTnLst>
                                    <p:set>
                                      <p:cBhvr>
                                        <p:cTn id="28" dur="1" fill="hold">
                                          <p:stCondLst>
                                            <p:cond delay="0"/>
                                          </p:stCondLst>
                                        </p:cTn>
                                        <p:tgtEl>
                                          <p:spTgt spid="234"/>
                                        </p:tgtEl>
                                        <p:attrNameLst>
                                          <p:attrName>style.visibility</p:attrName>
                                        </p:attrNameLst>
                                      </p:cBhvr>
                                      <p:to>
                                        <p:strVal val="visible"/>
                                      </p:to>
                                    </p:set>
                                    <p:animEffect transition="in" filter="fade">
                                      <p:cBhvr>
                                        <p:cTn id="29" dur="1000"/>
                                        <p:tgtEl>
                                          <p:spTgt spid="234"/>
                                        </p:tgtEl>
                                      </p:cBhvr>
                                    </p:animEffect>
                                    <p:anim calcmode="lin" valueType="num">
                                      <p:cBhvr>
                                        <p:cTn id="30" dur="1000" fill="hold"/>
                                        <p:tgtEl>
                                          <p:spTgt spid="234"/>
                                        </p:tgtEl>
                                        <p:attrNameLst>
                                          <p:attrName>ppt_x</p:attrName>
                                        </p:attrNameLst>
                                      </p:cBhvr>
                                      <p:tavLst>
                                        <p:tav tm="0">
                                          <p:val>
                                            <p:strVal val="#ppt_x"/>
                                          </p:val>
                                        </p:tav>
                                        <p:tav tm="100000">
                                          <p:val>
                                            <p:strVal val="#ppt_x"/>
                                          </p:val>
                                        </p:tav>
                                      </p:tavLst>
                                    </p:anim>
                                    <p:anim calcmode="lin" valueType="num">
                                      <p:cBhvr>
                                        <p:cTn id="31" dur="1000" fill="hold"/>
                                        <p:tgtEl>
                                          <p:spTgt spid="23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233"/>
                                        </p:tgtEl>
                                        <p:attrNameLst>
                                          <p:attrName>style.visibility</p:attrName>
                                        </p:attrNameLst>
                                      </p:cBhvr>
                                      <p:to>
                                        <p:strVal val="visible"/>
                                      </p:to>
                                    </p:set>
                                    <p:animEffect transition="in" filter="box(in)">
                                      <p:cBhvr>
                                        <p:cTn id="36" dur="500"/>
                                        <p:tgtEl>
                                          <p:spTgt spid="233"/>
                                        </p:tgtEl>
                                      </p:cBhvr>
                                    </p:animEffect>
                                  </p:childTnLst>
                                </p:cTn>
                              </p:par>
                            </p:childTnLst>
                          </p:cTn>
                        </p:par>
                        <p:par>
                          <p:cTn id="37" fill="hold">
                            <p:stCondLst>
                              <p:cond delay="500"/>
                            </p:stCondLst>
                            <p:childTnLst>
                              <p:par>
                                <p:cTn id="38" presetID="4" presetClass="entr" presetSubtype="16"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ox(in)">
                                      <p:cBhvr>
                                        <p:cTn id="40" dur="2000"/>
                                        <p:tgtEl>
                                          <p:spTgt spid="8"/>
                                        </p:tgtEl>
                                      </p:cBhvr>
                                    </p:animEffect>
                                  </p:childTnLst>
                                </p:cTn>
                              </p:par>
                            </p:childTnLst>
                          </p:cTn>
                        </p:par>
                        <p:par>
                          <p:cTn id="41" fill="hold">
                            <p:stCondLst>
                              <p:cond delay="2500"/>
                            </p:stCondLst>
                            <p:childTnLst>
                              <p:par>
                                <p:cTn id="42" presetID="4" presetClass="entr" presetSubtype="16" fill="hold" grpId="0" nodeType="afterEffect">
                                  <p:stCondLst>
                                    <p:cond delay="0"/>
                                  </p:stCondLst>
                                  <p:childTnLst>
                                    <p:set>
                                      <p:cBhvr>
                                        <p:cTn id="43" dur="1" fill="hold">
                                          <p:stCondLst>
                                            <p:cond delay="0"/>
                                          </p:stCondLst>
                                        </p:cTn>
                                        <p:tgtEl>
                                          <p:spTgt spid="120"/>
                                        </p:tgtEl>
                                        <p:attrNameLst>
                                          <p:attrName>style.visibility</p:attrName>
                                        </p:attrNameLst>
                                      </p:cBhvr>
                                      <p:to>
                                        <p:strVal val="visible"/>
                                      </p:to>
                                    </p:set>
                                    <p:animEffect transition="in" filter="box(in)">
                                      <p:cBhvr>
                                        <p:cTn id="44" dur="2000"/>
                                        <p:tgtEl>
                                          <p:spTgt spid="120"/>
                                        </p:tgtEl>
                                      </p:cBhvr>
                                    </p:animEffect>
                                  </p:childTnLst>
                                </p:cTn>
                              </p:par>
                            </p:childTnLst>
                          </p:cTn>
                        </p:par>
                        <p:par>
                          <p:cTn id="45" fill="hold">
                            <p:stCondLst>
                              <p:cond delay="4500"/>
                            </p:stCondLst>
                            <p:childTnLst>
                              <p:par>
                                <p:cTn id="46" presetID="4" presetClass="entr" presetSubtype="16" fill="hold" grpId="0" nodeType="afterEffect">
                                  <p:stCondLst>
                                    <p:cond delay="0"/>
                                  </p:stCondLst>
                                  <p:childTnLst>
                                    <p:set>
                                      <p:cBhvr>
                                        <p:cTn id="47" dur="1" fill="hold">
                                          <p:stCondLst>
                                            <p:cond delay="0"/>
                                          </p:stCondLst>
                                        </p:cTn>
                                        <p:tgtEl>
                                          <p:spTgt spid="121"/>
                                        </p:tgtEl>
                                        <p:attrNameLst>
                                          <p:attrName>style.visibility</p:attrName>
                                        </p:attrNameLst>
                                      </p:cBhvr>
                                      <p:to>
                                        <p:strVal val="visible"/>
                                      </p:to>
                                    </p:set>
                                    <p:animEffect transition="in" filter="box(in)">
                                      <p:cBhvr>
                                        <p:cTn id="48" dur="2000"/>
                                        <p:tgtEl>
                                          <p:spTgt spid="121"/>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459"/>
                                        </p:tgtEl>
                                        <p:attrNameLst>
                                          <p:attrName>style.visibility</p:attrName>
                                        </p:attrNameLst>
                                      </p:cBhvr>
                                      <p:to>
                                        <p:strVal val="visible"/>
                                      </p:to>
                                    </p:set>
                                    <p:animEffect transition="in" filter="box(in)">
                                      <p:cBhvr>
                                        <p:cTn id="53" dur="500"/>
                                        <p:tgtEl>
                                          <p:spTgt spid="459"/>
                                        </p:tgtEl>
                                      </p:cBhvr>
                                    </p:animEffect>
                                  </p:childTnLst>
                                </p:cTn>
                              </p:par>
                            </p:childTnLst>
                          </p:cTn>
                        </p:par>
                      </p:childTnLst>
                    </p:cTn>
                  </p:par>
                  <p:par>
                    <p:cTn id="54" fill="hold">
                      <p:stCondLst>
                        <p:cond delay="indefinite"/>
                      </p:stCondLst>
                      <p:childTnLst>
                        <p:par>
                          <p:cTn id="55" fill="hold">
                            <p:stCondLst>
                              <p:cond delay="0"/>
                            </p:stCondLst>
                            <p:childTnLst>
                              <p:par>
                                <p:cTn id="56" presetID="47" presetClass="entr" presetSubtype="0" fill="hold" nodeType="clickEffect">
                                  <p:stCondLst>
                                    <p:cond delay="0"/>
                                  </p:stCondLst>
                                  <p:childTnLst>
                                    <p:set>
                                      <p:cBhvr>
                                        <p:cTn id="57" dur="1" fill="hold">
                                          <p:stCondLst>
                                            <p:cond delay="0"/>
                                          </p:stCondLst>
                                        </p:cTn>
                                        <p:tgtEl>
                                          <p:spTgt spid="348"/>
                                        </p:tgtEl>
                                        <p:attrNameLst>
                                          <p:attrName>style.visibility</p:attrName>
                                        </p:attrNameLst>
                                      </p:cBhvr>
                                      <p:to>
                                        <p:strVal val="visible"/>
                                      </p:to>
                                    </p:set>
                                    <p:animEffect transition="in" filter="fade">
                                      <p:cBhvr>
                                        <p:cTn id="58" dur="1000"/>
                                        <p:tgtEl>
                                          <p:spTgt spid="348"/>
                                        </p:tgtEl>
                                      </p:cBhvr>
                                    </p:animEffect>
                                    <p:anim calcmode="lin" valueType="num">
                                      <p:cBhvr>
                                        <p:cTn id="59" dur="1000" fill="hold"/>
                                        <p:tgtEl>
                                          <p:spTgt spid="348"/>
                                        </p:tgtEl>
                                        <p:attrNameLst>
                                          <p:attrName>ppt_x</p:attrName>
                                        </p:attrNameLst>
                                      </p:cBhvr>
                                      <p:tavLst>
                                        <p:tav tm="0">
                                          <p:val>
                                            <p:strVal val="#ppt_x"/>
                                          </p:val>
                                        </p:tav>
                                        <p:tav tm="100000">
                                          <p:val>
                                            <p:strVal val="#ppt_x"/>
                                          </p:val>
                                        </p:tav>
                                      </p:tavLst>
                                    </p:anim>
                                    <p:anim calcmode="lin" valueType="num">
                                      <p:cBhvr>
                                        <p:cTn id="60" dur="1000" fill="hold"/>
                                        <p:tgtEl>
                                          <p:spTgt spid="348"/>
                                        </p:tgtEl>
                                        <p:attrNameLst>
                                          <p:attrName>ppt_y</p:attrName>
                                        </p:attrNameLst>
                                      </p:cBhvr>
                                      <p:tavLst>
                                        <p:tav tm="0">
                                          <p:val>
                                            <p:strVal val="#ppt_y-.1"/>
                                          </p:val>
                                        </p:tav>
                                        <p:tav tm="100000">
                                          <p:val>
                                            <p:strVal val="#ppt_y"/>
                                          </p:val>
                                        </p:tav>
                                      </p:tavLst>
                                    </p:anim>
                                  </p:childTnLst>
                                </p:cTn>
                              </p:par>
                            </p:childTnLst>
                          </p:cTn>
                        </p:par>
                        <p:par>
                          <p:cTn id="61" fill="hold">
                            <p:stCondLst>
                              <p:cond delay="1000"/>
                            </p:stCondLst>
                            <p:childTnLst>
                              <p:par>
                                <p:cTn id="62" presetID="47" presetClass="entr" presetSubtype="0" fill="hold" nodeType="afterEffect">
                                  <p:stCondLst>
                                    <p:cond delay="0"/>
                                  </p:stCondLst>
                                  <p:childTnLst>
                                    <p:set>
                                      <p:cBhvr>
                                        <p:cTn id="63" dur="1" fill="hold">
                                          <p:stCondLst>
                                            <p:cond delay="0"/>
                                          </p:stCondLst>
                                        </p:cTn>
                                        <p:tgtEl>
                                          <p:spTgt spid="460"/>
                                        </p:tgtEl>
                                        <p:attrNameLst>
                                          <p:attrName>style.visibility</p:attrName>
                                        </p:attrNameLst>
                                      </p:cBhvr>
                                      <p:to>
                                        <p:strVal val="visible"/>
                                      </p:to>
                                    </p:set>
                                    <p:animEffect transition="in" filter="fade">
                                      <p:cBhvr>
                                        <p:cTn id="64" dur="1000"/>
                                        <p:tgtEl>
                                          <p:spTgt spid="460"/>
                                        </p:tgtEl>
                                      </p:cBhvr>
                                    </p:animEffect>
                                    <p:anim calcmode="lin" valueType="num">
                                      <p:cBhvr>
                                        <p:cTn id="65" dur="1000" fill="hold"/>
                                        <p:tgtEl>
                                          <p:spTgt spid="460"/>
                                        </p:tgtEl>
                                        <p:attrNameLst>
                                          <p:attrName>ppt_x</p:attrName>
                                        </p:attrNameLst>
                                      </p:cBhvr>
                                      <p:tavLst>
                                        <p:tav tm="0">
                                          <p:val>
                                            <p:strVal val="#ppt_x"/>
                                          </p:val>
                                        </p:tav>
                                        <p:tav tm="100000">
                                          <p:val>
                                            <p:strVal val="#ppt_x"/>
                                          </p:val>
                                        </p:tav>
                                      </p:tavLst>
                                    </p:anim>
                                    <p:anim calcmode="lin" valueType="num">
                                      <p:cBhvr>
                                        <p:cTn id="66" dur="1000" fill="hold"/>
                                        <p:tgtEl>
                                          <p:spTgt spid="460"/>
                                        </p:tgtEl>
                                        <p:attrNameLst>
                                          <p:attrName>ppt_y</p:attrName>
                                        </p:attrNameLst>
                                      </p:cBhvr>
                                      <p:tavLst>
                                        <p:tav tm="0">
                                          <p:val>
                                            <p:strVal val="#ppt_y-.1"/>
                                          </p:val>
                                        </p:tav>
                                        <p:tav tm="100000">
                                          <p:val>
                                            <p:strVal val="#ppt_y"/>
                                          </p:val>
                                        </p:tav>
                                      </p:tavLst>
                                    </p:anim>
                                  </p:childTnLst>
                                </p:cTn>
                              </p:par>
                            </p:childTnLst>
                          </p:cTn>
                        </p:par>
                        <p:par>
                          <p:cTn id="67" fill="hold">
                            <p:stCondLst>
                              <p:cond delay="2000"/>
                            </p:stCondLst>
                            <p:childTnLst>
                              <p:par>
                                <p:cTn id="68" presetID="47" presetClass="entr" presetSubtype="0" fill="hold" nodeType="afterEffect">
                                  <p:stCondLst>
                                    <p:cond delay="0"/>
                                  </p:stCondLst>
                                  <p:childTnLst>
                                    <p:set>
                                      <p:cBhvr>
                                        <p:cTn id="69" dur="1" fill="hold">
                                          <p:stCondLst>
                                            <p:cond delay="0"/>
                                          </p:stCondLst>
                                        </p:cTn>
                                        <p:tgtEl>
                                          <p:spTgt spid="571"/>
                                        </p:tgtEl>
                                        <p:attrNameLst>
                                          <p:attrName>style.visibility</p:attrName>
                                        </p:attrNameLst>
                                      </p:cBhvr>
                                      <p:to>
                                        <p:strVal val="visible"/>
                                      </p:to>
                                    </p:set>
                                    <p:animEffect transition="in" filter="fade">
                                      <p:cBhvr>
                                        <p:cTn id="70" dur="1000"/>
                                        <p:tgtEl>
                                          <p:spTgt spid="571"/>
                                        </p:tgtEl>
                                      </p:cBhvr>
                                    </p:animEffect>
                                    <p:anim calcmode="lin" valueType="num">
                                      <p:cBhvr>
                                        <p:cTn id="71" dur="1000" fill="hold"/>
                                        <p:tgtEl>
                                          <p:spTgt spid="571"/>
                                        </p:tgtEl>
                                        <p:attrNameLst>
                                          <p:attrName>ppt_x</p:attrName>
                                        </p:attrNameLst>
                                      </p:cBhvr>
                                      <p:tavLst>
                                        <p:tav tm="0">
                                          <p:val>
                                            <p:strVal val="#ppt_x"/>
                                          </p:val>
                                        </p:tav>
                                        <p:tav tm="100000">
                                          <p:val>
                                            <p:strVal val="#ppt_x"/>
                                          </p:val>
                                        </p:tav>
                                      </p:tavLst>
                                    </p:anim>
                                    <p:anim calcmode="lin" valueType="num">
                                      <p:cBhvr>
                                        <p:cTn id="72" dur="1000" fill="hold"/>
                                        <p:tgtEl>
                                          <p:spTgt spid="571"/>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345"/>
                                        </p:tgtEl>
                                        <p:attrNameLst>
                                          <p:attrName>style.visibility</p:attrName>
                                        </p:attrNameLst>
                                      </p:cBhvr>
                                      <p:to>
                                        <p:strVal val="visible"/>
                                      </p:to>
                                    </p:set>
                                    <p:animEffect transition="in" filter="box(in)">
                                      <p:cBhvr>
                                        <p:cTn id="77" dur="2000"/>
                                        <p:tgtEl>
                                          <p:spTgt spid="345"/>
                                        </p:tgtEl>
                                      </p:cBhvr>
                                    </p:animEffect>
                                  </p:childTnLst>
                                </p:cTn>
                              </p:par>
                            </p:childTnLst>
                          </p:cTn>
                        </p:par>
                        <p:par>
                          <p:cTn id="78" fill="hold">
                            <p:stCondLst>
                              <p:cond delay="2000"/>
                            </p:stCondLst>
                            <p:childTnLst>
                              <p:par>
                                <p:cTn id="79" presetID="4" presetClass="entr" presetSubtype="16" fill="hold" grpId="0" nodeType="afterEffect">
                                  <p:stCondLst>
                                    <p:cond delay="0"/>
                                  </p:stCondLst>
                                  <p:childTnLst>
                                    <p:set>
                                      <p:cBhvr>
                                        <p:cTn id="80" dur="1" fill="hold">
                                          <p:stCondLst>
                                            <p:cond delay="0"/>
                                          </p:stCondLst>
                                        </p:cTn>
                                        <p:tgtEl>
                                          <p:spTgt spid="346"/>
                                        </p:tgtEl>
                                        <p:attrNameLst>
                                          <p:attrName>style.visibility</p:attrName>
                                        </p:attrNameLst>
                                      </p:cBhvr>
                                      <p:to>
                                        <p:strVal val="visible"/>
                                      </p:to>
                                    </p:set>
                                    <p:animEffect transition="in" filter="box(in)">
                                      <p:cBhvr>
                                        <p:cTn id="81" dur="1000"/>
                                        <p:tgtEl>
                                          <p:spTgt spid="346"/>
                                        </p:tgtEl>
                                      </p:cBhvr>
                                    </p:animEffect>
                                  </p:childTnLst>
                                </p:cTn>
                              </p:par>
                            </p:childTnLst>
                          </p:cTn>
                        </p:par>
                        <p:par>
                          <p:cTn id="82" fill="hold">
                            <p:stCondLst>
                              <p:cond delay="3000"/>
                            </p:stCondLst>
                            <p:childTnLst>
                              <p:par>
                                <p:cTn id="83" presetID="4" presetClass="entr" presetSubtype="16" fill="hold" grpId="0" nodeType="afterEffect">
                                  <p:stCondLst>
                                    <p:cond delay="0"/>
                                  </p:stCondLst>
                                  <p:childTnLst>
                                    <p:set>
                                      <p:cBhvr>
                                        <p:cTn id="84" dur="1" fill="hold">
                                          <p:stCondLst>
                                            <p:cond delay="0"/>
                                          </p:stCondLst>
                                        </p:cTn>
                                        <p:tgtEl>
                                          <p:spTgt spid="347"/>
                                        </p:tgtEl>
                                        <p:attrNameLst>
                                          <p:attrName>style.visibility</p:attrName>
                                        </p:attrNameLst>
                                      </p:cBhvr>
                                      <p:to>
                                        <p:strVal val="visible"/>
                                      </p:to>
                                    </p:set>
                                    <p:animEffect transition="in" filter="box(in)">
                                      <p:cBhvr>
                                        <p:cTn id="85" dur="1000"/>
                                        <p:tgtEl>
                                          <p:spTgt spid="347"/>
                                        </p:tgtEl>
                                      </p:cBhvr>
                                    </p:animEffect>
                                  </p:childTnLst>
                                </p:cTn>
                              </p:par>
                            </p:childTnLst>
                          </p:cTn>
                        </p:par>
                      </p:childTnLst>
                    </p:cTn>
                  </p:par>
                  <p:par>
                    <p:cTn id="86" fill="hold">
                      <p:stCondLst>
                        <p:cond delay="indefinite"/>
                      </p:stCondLst>
                      <p:childTnLst>
                        <p:par>
                          <p:cTn id="87" fill="hold">
                            <p:stCondLst>
                              <p:cond delay="0"/>
                            </p:stCondLst>
                            <p:childTnLst>
                              <p:par>
                                <p:cTn id="88" presetID="47" presetClass="entr" presetSubtype="0" fill="hold" nodeType="clickEffect">
                                  <p:stCondLst>
                                    <p:cond delay="0"/>
                                  </p:stCondLst>
                                  <p:childTnLst>
                                    <p:set>
                                      <p:cBhvr>
                                        <p:cTn id="89" dur="1" fill="hold">
                                          <p:stCondLst>
                                            <p:cond delay="0"/>
                                          </p:stCondLst>
                                        </p:cTn>
                                        <p:tgtEl>
                                          <p:spTgt spid="685"/>
                                        </p:tgtEl>
                                        <p:attrNameLst>
                                          <p:attrName>style.visibility</p:attrName>
                                        </p:attrNameLst>
                                      </p:cBhvr>
                                      <p:to>
                                        <p:strVal val="visible"/>
                                      </p:to>
                                    </p:set>
                                    <p:animEffect transition="in" filter="fade">
                                      <p:cBhvr>
                                        <p:cTn id="90" dur="1000"/>
                                        <p:tgtEl>
                                          <p:spTgt spid="685"/>
                                        </p:tgtEl>
                                      </p:cBhvr>
                                    </p:animEffect>
                                    <p:anim calcmode="lin" valueType="num">
                                      <p:cBhvr>
                                        <p:cTn id="91" dur="1000" fill="hold"/>
                                        <p:tgtEl>
                                          <p:spTgt spid="685"/>
                                        </p:tgtEl>
                                        <p:attrNameLst>
                                          <p:attrName>ppt_x</p:attrName>
                                        </p:attrNameLst>
                                      </p:cBhvr>
                                      <p:tavLst>
                                        <p:tav tm="0">
                                          <p:val>
                                            <p:strVal val="#ppt_x"/>
                                          </p:val>
                                        </p:tav>
                                        <p:tav tm="100000">
                                          <p:val>
                                            <p:strVal val="#ppt_x"/>
                                          </p:val>
                                        </p:tav>
                                      </p:tavLst>
                                    </p:anim>
                                    <p:anim calcmode="lin" valueType="num">
                                      <p:cBhvr>
                                        <p:cTn id="92" dur="1000" fill="hold"/>
                                        <p:tgtEl>
                                          <p:spTgt spid="685"/>
                                        </p:tgtEl>
                                        <p:attrNameLst>
                                          <p:attrName>ppt_y</p:attrName>
                                        </p:attrNameLst>
                                      </p:cBhvr>
                                      <p:tavLst>
                                        <p:tav tm="0">
                                          <p:val>
                                            <p:strVal val="#ppt_y-.1"/>
                                          </p:val>
                                        </p:tav>
                                        <p:tav tm="100000">
                                          <p:val>
                                            <p:strVal val="#ppt_y"/>
                                          </p:val>
                                        </p:tav>
                                      </p:tavLst>
                                    </p:anim>
                                  </p:childTnLst>
                                </p:cTn>
                              </p:par>
                            </p:childTnLst>
                          </p:cTn>
                        </p:par>
                        <p:par>
                          <p:cTn id="93" fill="hold">
                            <p:stCondLst>
                              <p:cond delay="1000"/>
                            </p:stCondLst>
                            <p:childTnLst>
                              <p:par>
                                <p:cTn id="94" presetID="47" presetClass="entr" presetSubtype="0" fill="hold" nodeType="afterEffect">
                                  <p:stCondLst>
                                    <p:cond delay="0"/>
                                  </p:stCondLst>
                                  <p:childTnLst>
                                    <p:set>
                                      <p:cBhvr>
                                        <p:cTn id="95" dur="1" fill="hold">
                                          <p:stCondLst>
                                            <p:cond delay="0"/>
                                          </p:stCondLst>
                                        </p:cTn>
                                        <p:tgtEl>
                                          <p:spTgt spid="797"/>
                                        </p:tgtEl>
                                        <p:attrNameLst>
                                          <p:attrName>style.visibility</p:attrName>
                                        </p:attrNameLst>
                                      </p:cBhvr>
                                      <p:to>
                                        <p:strVal val="visible"/>
                                      </p:to>
                                    </p:set>
                                    <p:animEffect transition="in" filter="fade">
                                      <p:cBhvr>
                                        <p:cTn id="96" dur="1000"/>
                                        <p:tgtEl>
                                          <p:spTgt spid="797"/>
                                        </p:tgtEl>
                                      </p:cBhvr>
                                    </p:animEffect>
                                    <p:anim calcmode="lin" valueType="num">
                                      <p:cBhvr>
                                        <p:cTn id="97" dur="1000" fill="hold"/>
                                        <p:tgtEl>
                                          <p:spTgt spid="797"/>
                                        </p:tgtEl>
                                        <p:attrNameLst>
                                          <p:attrName>ppt_x</p:attrName>
                                        </p:attrNameLst>
                                      </p:cBhvr>
                                      <p:tavLst>
                                        <p:tav tm="0">
                                          <p:val>
                                            <p:strVal val="#ppt_x"/>
                                          </p:val>
                                        </p:tav>
                                        <p:tav tm="100000">
                                          <p:val>
                                            <p:strVal val="#ppt_x"/>
                                          </p:val>
                                        </p:tav>
                                      </p:tavLst>
                                    </p:anim>
                                    <p:anim calcmode="lin" valueType="num">
                                      <p:cBhvr>
                                        <p:cTn id="98" dur="1000" fill="hold"/>
                                        <p:tgtEl>
                                          <p:spTgt spid="797"/>
                                        </p:tgtEl>
                                        <p:attrNameLst>
                                          <p:attrName>ppt_y</p:attrName>
                                        </p:attrNameLst>
                                      </p:cBhvr>
                                      <p:tavLst>
                                        <p:tav tm="0">
                                          <p:val>
                                            <p:strVal val="#ppt_y-.1"/>
                                          </p:val>
                                        </p:tav>
                                        <p:tav tm="100000">
                                          <p:val>
                                            <p:strVal val="#ppt_y"/>
                                          </p:val>
                                        </p:tav>
                                      </p:tavLst>
                                    </p:anim>
                                  </p:childTnLst>
                                </p:cTn>
                              </p:par>
                            </p:childTnLst>
                          </p:cTn>
                        </p:par>
                        <p:par>
                          <p:cTn id="99" fill="hold">
                            <p:stCondLst>
                              <p:cond delay="2000"/>
                            </p:stCondLst>
                            <p:childTnLst>
                              <p:par>
                                <p:cTn id="100" presetID="47" presetClass="entr" presetSubtype="0" fill="hold" nodeType="afterEffect">
                                  <p:stCondLst>
                                    <p:cond delay="0"/>
                                  </p:stCondLst>
                                  <p:childTnLst>
                                    <p:set>
                                      <p:cBhvr>
                                        <p:cTn id="101" dur="1" fill="hold">
                                          <p:stCondLst>
                                            <p:cond delay="0"/>
                                          </p:stCondLst>
                                        </p:cTn>
                                        <p:tgtEl>
                                          <p:spTgt spid="908"/>
                                        </p:tgtEl>
                                        <p:attrNameLst>
                                          <p:attrName>style.visibility</p:attrName>
                                        </p:attrNameLst>
                                      </p:cBhvr>
                                      <p:to>
                                        <p:strVal val="visible"/>
                                      </p:to>
                                    </p:set>
                                    <p:animEffect transition="in" filter="fade">
                                      <p:cBhvr>
                                        <p:cTn id="102" dur="1000"/>
                                        <p:tgtEl>
                                          <p:spTgt spid="908"/>
                                        </p:tgtEl>
                                      </p:cBhvr>
                                    </p:animEffect>
                                    <p:anim calcmode="lin" valueType="num">
                                      <p:cBhvr>
                                        <p:cTn id="103" dur="1000" fill="hold"/>
                                        <p:tgtEl>
                                          <p:spTgt spid="908"/>
                                        </p:tgtEl>
                                        <p:attrNameLst>
                                          <p:attrName>ppt_x</p:attrName>
                                        </p:attrNameLst>
                                      </p:cBhvr>
                                      <p:tavLst>
                                        <p:tav tm="0">
                                          <p:val>
                                            <p:strVal val="#ppt_x"/>
                                          </p:val>
                                        </p:tav>
                                        <p:tav tm="100000">
                                          <p:val>
                                            <p:strVal val="#ppt_x"/>
                                          </p:val>
                                        </p:tav>
                                      </p:tavLst>
                                    </p:anim>
                                    <p:anim calcmode="lin" valueType="num">
                                      <p:cBhvr>
                                        <p:cTn id="104" dur="1000" fill="hold"/>
                                        <p:tgtEl>
                                          <p:spTgt spid="908"/>
                                        </p:tgtEl>
                                        <p:attrNameLst>
                                          <p:attrName>ppt_y</p:attrName>
                                        </p:attrNameLst>
                                      </p:cBhvr>
                                      <p:tavLst>
                                        <p:tav tm="0">
                                          <p:val>
                                            <p:strVal val="#ppt_y-.1"/>
                                          </p:val>
                                        </p:tav>
                                        <p:tav tm="100000">
                                          <p:val>
                                            <p:strVal val="#ppt_y"/>
                                          </p:val>
                                        </p:tav>
                                      </p:tavLst>
                                    </p:anim>
                                  </p:childTnLst>
                                </p:cTn>
                              </p:par>
                            </p:childTnLst>
                          </p:cTn>
                        </p:par>
                        <p:par>
                          <p:cTn id="105" fill="hold">
                            <p:stCondLst>
                              <p:cond delay="3000"/>
                            </p:stCondLst>
                            <p:childTnLst>
                              <p:par>
                                <p:cTn id="106" presetID="47" presetClass="entr" presetSubtype="0" fill="hold" nodeType="afterEffect">
                                  <p:stCondLst>
                                    <p:cond delay="0"/>
                                  </p:stCondLst>
                                  <p:childTnLst>
                                    <p:set>
                                      <p:cBhvr>
                                        <p:cTn id="107" dur="1" fill="hold">
                                          <p:stCondLst>
                                            <p:cond delay="0"/>
                                          </p:stCondLst>
                                        </p:cTn>
                                        <p:tgtEl>
                                          <p:spTgt spid="1019"/>
                                        </p:tgtEl>
                                        <p:attrNameLst>
                                          <p:attrName>style.visibility</p:attrName>
                                        </p:attrNameLst>
                                      </p:cBhvr>
                                      <p:to>
                                        <p:strVal val="visible"/>
                                      </p:to>
                                    </p:set>
                                    <p:animEffect transition="in" filter="fade">
                                      <p:cBhvr>
                                        <p:cTn id="108" dur="1000"/>
                                        <p:tgtEl>
                                          <p:spTgt spid="1019"/>
                                        </p:tgtEl>
                                      </p:cBhvr>
                                    </p:animEffect>
                                    <p:anim calcmode="lin" valueType="num">
                                      <p:cBhvr>
                                        <p:cTn id="109" dur="1000" fill="hold"/>
                                        <p:tgtEl>
                                          <p:spTgt spid="1019"/>
                                        </p:tgtEl>
                                        <p:attrNameLst>
                                          <p:attrName>ppt_x</p:attrName>
                                        </p:attrNameLst>
                                      </p:cBhvr>
                                      <p:tavLst>
                                        <p:tav tm="0">
                                          <p:val>
                                            <p:strVal val="#ppt_x"/>
                                          </p:val>
                                        </p:tav>
                                        <p:tav tm="100000">
                                          <p:val>
                                            <p:strVal val="#ppt_x"/>
                                          </p:val>
                                        </p:tav>
                                      </p:tavLst>
                                    </p:anim>
                                    <p:anim calcmode="lin" valueType="num">
                                      <p:cBhvr>
                                        <p:cTn id="110" dur="1000" fill="hold"/>
                                        <p:tgtEl>
                                          <p:spTgt spid="1019"/>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 presetClass="entr" presetSubtype="16" fill="hold" grpId="0" nodeType="clickEffect">
                                  <p:stCondLst>
                                    <p:cond delay="0"/>
                                  </p:stCondLst>
                                  <p:childTnLst>
                                    <p:set>
                                      <p:cBhvr>
                                        <p:cTn id="114" dur="1" fill="hold">
                                          <p:stCondLst>
                                            <p:cond delay="0"/>
                                          </p:stCondLst>
                                        </p:cTn>
                                        <p:tgtEl>
                                          <p:spTgt spid="796"/>
                                        </p:tgtEl>
                                        <p:attrNameLst>
                                          <p:attrName>style.visibility</p:attrName>
                                        </p:attrNameLst>
                                      </p:cBhvr>
                                      <p:to>
                                        <p:strVal val="visible"/>
                                      </p:to>
                                    </p:set>
                                    <p:animEffect transition="in" filter="box(in)">
                                      <p:cBhvr>
                                        <p:cTn id="115" dur="500"/>
                                        <p:tgtEl>
                                          <p:spTgt spid="796"/>
                                        </p:tgtEl>
                                      </p:cBhvr>
                                    </p:animEffect>
                                  </p:childTnLst>
                                </p:cTn>
                              </p:par>
                            </p:childTnLst>
                          </p:cTn>
                        </p:par>
                      </p:childTnLst>
                    </p:cTn>
                  </p:par>
                  <p:par>
                    <p:cTn id="116" fill="hold">
                      <p:stCondLst>
                        <p:cond delay="indefinite"/>
                      </p:stCondLst>
                      <p:childTnLst>
                        <p:par>
                          <p:cTn id="117" fill="hold">
                            <p:stCondLst>
                              <p:cond delay="0"/>
                            </p:stCondLst>
                            <p:childTnLst>
                              <p:par>
                                <p:cTn id="118" presetID="4" presetClass="entr" presetSubtype="16" fill="hold" grpId="0" nodeType="clickEffect">
                                  <p:stCondLst>
                                    <p:cond delay="0"/>
                                  </p:stCondLst>
                                  <p:childTnLst>
                                    <p:set>
                                      <p:cBhvr>
                                        <p:cTn id="119" dur="1" fill="hold">
                                          <p:stCondLst>
                                            <p:cond delay="0"/>
                                          </p:stCondLst>
                                        </p:cTn>
                                        <p:tgtEl>
                                          <p:spTgt spid="682"/>
                                        </p:tgtEl>
                                        <p:attrNameLst>
                                          <p:attrName>style.visibility</p:attrName>
                                        </p:attrNameLst>
                                      </p:cBhvr>
                                      <p:to>
                                        <p:strVal val="visible"/>
                                      </p:to>
                                    </p:set>
                                    <p:animEffect transition="in" filter="box(in)">
                                      <p:cBhvr>
                                        <p:cTn id="120" dur="500"/>
                                        <p:tgtEl>
                                          <p:spTgt spid="682"/>
                                        </p:tgtEl>
                                      </p:cBhvr>
                                    </p:animEffect>
                                  </p:childTnLst>
                                </p:cTn>
                              </p:par>
                            </p:childTnLst>
                          </p:cTn>
                        </p:par>
                        <p:par>
                          <p:cTn id="121" fill="hold">
                            <p:stCondLst>
                              <p:cond delay="500"/>
                            </p:stCondLst>
                            <p:childTnLst>
                              <p:par>
                                <p:cTn id="122" presetID="4" presetClass="entr" presetSubtype="16" fill="hold" grpId="0" nodeType="afterEffect">
                                  <p:stCondLst>
                                    <p:cond delay="0"/>
                                  </p:stCondLst>
                                  <p:childTnLst>
                                    <p:set>
                                      <p:cBhvr>
                                        <p:cTn id="123" dur="1" fill="hold">
                                          <p:stCondLst>
                                            <p:cond delay="0"/>
                                          </p:stCondLst>
                                        </p:cTn>
                                        <p:tgtEl>
                                          <p:spTgt spid="683"/>
                                        </p:tgtEl>
                                        <p:attrNameLst>
                                          <p:attrName>style.visibility</p:attrName>
                                        </p:attrNameLst>
                                      </p:cBhvr>
                                      <p:to>
                                        <p:strVal val="visible"/>
                                      </p:to>
                                    </p:set>
                                    <p:animEffect transition="in" filter="box(in)">
                                      <p:cBhvr>
                                        <p:cTn id="124" dur="500"/>
                                        <p:tgtEl>
                                          <p:spTgt spid="683"/>
                                        </p:tgtEl>
                                      </p:cBhvr>
                                    </p:animEffect>
                                  </p:childTnLst>
                                </p:cTn>
                              </p:par>
                            </p:childTnLst>
                          </p:cTn>
                        </p:par>
                        <p:par>
                          <p:cTn id="125" fill="hold">
                            <p:stCondLst>
                              <p:cond delay="1000"/>
                            </p:stCondLst>
                            <p:childTnLst>
                              <p:par>
                                <p:cTn id="126" presetID="4" presetClass="entr" presetSubtype="16" fill="hold" grpId="0" nodeType="afterEffect">
                                  <p:stCondLst>
                                    <p:cond delay="0"/>
                                  </p:stCondLst>
                                  <p:childTnLst>
                                    <p:set>
                                      <p:cBhvr>
                                        <p:cTn id="127" dur="1" fill="hold">
                                          <p:stCondLst>
                                            <p:cond delay="0"/>
                                          </p:stCondLst>
                                        </p:cTn>
                                        <p:tgtEl>
                                          <p:spTgt spid="684"/>
                                        </p:tgtEl>
                                        <p:attrNameLst>
                                          <p:attrName>style.visibility</p:attrName>
                                        </p:attrNameLst>
                                      </p:cBhvr>
                                      <p:to>
                                        <p:strVal val="visible"/>
                                      </p:to>
                                    </p:set>
                                    <p:animEffect transition="in" filter="box(in)">
                                      <p:cBhvr>
                                        <p:cTn id="128" dur="500"/>
                                        <p:tgtEl>
                                          <p:spTgt spid="684"/>
                                        </p:tgtEl>
                                      </p:cBhvr>
                                    </p:animEffect>
                                  </p:childTnLst>
                                </p:cTn>
                              </p:par>
                            </p:childTnLst>
                          </p:cTn>
                        </p:par>
                      </p:childTnLst>
                    </p:cTn>
                  </p:par>
                  <p:par>
                    <p:cTn id="129" fill="hold">
                      <p:stCondLst>
                        <p:cond delay="indefinite"/>
                      </p:stCondLst>
                      <p:childTnLst>
                        <p:par>
                          <p:cTn id="130" fill="hold">
                            <p:stCondLst>
                              <p:cond delay="0"/>
                            </p:stCondLst>
                            <p:childTnLst>
                              <p:par>
                                <p:cTn id="131" presetID="4" presetClass="entr" presetSubtype="16" fill="hold" grpId="0" nodeType="clickEffect">
                                  <p:stCondLst>
                                    <p:cond delay="0"/>
                                  </p:stCondLst>
                                  <p:childTnLst>
                                    <p:set>
                                      <p:cBhvr>
                                        <p:cTn id="132" dur="1" fill="hold">
                                          <p:stCondLst>
                                            <p:cond delay="0"/>
                                          </p:stCondLst>
                                        </p:cTn>
                                        <p:tgtEl>
                                          <p:spTgt spid="1244"/>
                                        </p:tgtEl>
                                        <p:attrNameLst>
                                          <p:attrName>style.visibility</p:attrName>
                                        </p:attrNameLst>
                                      </p:cBhvr>
                                      <p:to>
                                        <p:strVal val="visible"/>
                                      </p:to>
                                    </p:set>
                                    <p:animEffect transition="in" filter="box(in)">
                                      <p:cBhvr>
                                        <p:cTn id="133" dur="500"/>
                                        <p:tgtEl>
                                          <p:spTgt spid="1244"/>
                                        </p:tgtEl>
                                      </p:cBhvr>
                                    </p:animEffect>
                                  </p:childTnLst>
                                </p:cTn>
                              </p:par>
                            </p:childTnLst>
                          </p:cTn>
                        </p:par>
                      </p:childTnLst>
                    </p:cTn>
                  </p:par>
                  <p:par>
                    <p:cTn id="134" fill="hold">
                      <p:stCondLst>
                        <p:cond delay="indefinite"/>
                      </p:stCondLst>
                      <p:childTnLst>
                        <p:par>
                          <p:cTn id="135" fill="hold">
                            <p:stCondLst>
                              <p:cond delay="0"/>
                            </p:stCondLst>
                            <p:childTnLst>
                              <p:par>
                                <p:cTn id="136" presetID="4" presetClass="entr" presetSubtype="16" fill="hold" grpId="0" nodeType="clickEffect">
                                  <p:stCondLst>
                                    <p:cond delay="0"/>
                                  </p:stCondLst>
                                  <p:childTnLst>
                                    <p:set>
                                      <p:cBhvr>
                                        <p:cTn id="137" dur="1" fill="hold">
                                          <p:stCondLst>
                                            <p:cond delay="0"/>
                                          </p:stCondLst>
                                        </p:cTn>
                                        <p:tgtEl>
                                          <p:spTgt spid="1130"/>
                                        </p:tgtEl>
                                        <p:attrNameLst>
                                          <p:attrName>style.visibility</p:attrName>
                                        </p:attrNameLst>
                                      </p:cBhvr>
                                      <p:to>
                                        <p:strVal val="visible"/>
                                      </p:to>
                                    </p:set>
                                    <p:animEffect transition="in" filter="box(in)">
                                      <p:cBhvr>
                                        <p:cTn id="138" dur="500"/>
                                        <p:tgtEl>
                                          <p:spTgt spid="1130"/>
                                        </p:tgtEl>
                                      </p:cBhvr>
                                    </p:animEffect>
                                  </p:childTnLst>
                                </p:cTn>
                              </p:par>
                            </p:childTnLst>
                          </p:cTn>
                        </p:par>
                      </p:childTnLst>
                    </p:cTn>
                  </p:par>
                  <p:par>
                    <p:cTn id="139" fill="hold">
                      <p:stCondLst>
                        <p:cond delay="indefinite"/>
                      </p:stCondLst>
                      <p:childTnLst>
                        <p:par>
                          <p:cTn id="140" fill="hold">
                            <p:stCondLst>
                              <p:cond delay="0"/>
                            </p:stCondLst>
                            <p:childTnLst>
                              <p:par>
                                <p:cTn id="141" presetID="47" presetClass="entr" presetSubtype="0" fill="hold" nodeType="clickEffect">
                                  <p:stCondLst>
                                    <p:cond delay="0"/>
                                  </p:stCondLst>
                                  <p:childTnLst>
                                    <p:set>
                                      <p:cBhvr>
                                        <p:cTn id="142" dur="1" fill="hold">
                                          <p:stCondLst>
                                            <p:cond delay="0"/>
                                          </p:stCondLst>
                                        </p:cTn>
                                        <p:tgtEl>
                                          <p:spTgt spid="1133"/>
                                        </p:tgtEl>
                                        <p:attrNameLst>
                                          <p:attrName>style.visibility</p:attrName>
                                        </p:attrNameLst>
                                      </p:cBhvr>
                                      <p:to>
                                        <p:strVal val="visible"/>
                                      </p:to>
                                    </p:set>
                                    <p:animEffect transition="in" filter="fade">
                                      <p:cBhvr>
                                        <p:cTn id="143" dur="1000"/>
                                        <p:tgtEl>
                                          <p:spTgt spid="1133"/>
                                        </p:tgtEl>
                                      </p:cBhvr>
                                    </p:animEffect>
                                    <p:anim calcmode="lin" valueType="num">
                                      <p:cBhvr>
                                        <p:cTn id="144" dur="1000" fill="hold"/>
                                        <p:tgtEl>
                                          <p:spTgt spid="1133"/>
                                        </p:tgtEl>
                                        <p:attrNameLst>
                                          <p:attrName>ppt_x</p:attrName>
                                        </p:attrNameLst>
                                      </p:cBhvr>
                                      <p:tavLst>
                                        <p:tav tm="0">
                                          <p:val>
                                            <p:strVal val="#ppt_x"/>
                                          </p:val>
                                        </p:tav>
                                        <p:tav tm="100000">
                                          <p:val>
                                            <p:strVal val="#ppt_x"/>
                                          </p:val>
                                        </p:tav>
                                      </p:tavLst>
                                    </p:anim>
                                    <p:anim calcmode="lin" valueType="num">
                                      <p:cBhvr>
                                        <p:cTn id="145" dur="1000" fill="hold"/>
                                        <p:tgtEl>
                                          <p:spTgt spid="1133"/>
                                        </p:tgtEl>
                                        <p:attrNameLst>
                                          <p:attrName>ppt_y</p:attrName>
                                        </p:attrNameLst>
                                      </p:cBhvr>
                                      <p:tavLst>
                                        <p:tav tm="0">
                                          <p:val>
                                            <p:strVal val="#ppt_y-.1"/>
                                          </p:val>
                                        </p:tav>
                                        <p:tav tm="100000">
                                          <p:val>
                                            <p:strVal val="#ppt_y"/>
                                          </p:val>
                                        </p:tav>
                                      </p:tavLst>
                                    </p:anim>
                                  </p:childTnLst>
                                </p:cTn>
                              </p:par>
                            </p:childTnLst>
                          </p:cTn>
                        </p:par>
                        <p:par>
                          <p:cTn id="146" fill="hold">
                            <p:stCondLst>
                              <p:cond delay="1000"/>
                            </p:stCondLst>
                            <p:childTnLst>
                              <p:par>
                                <p:cTn id="147" presetID="47" presetClass="entr" presetSubtype="0" fill="hold" nodeType="afterEffect">
                                  <p:stCondLst>
                                    <p:cond delay="0"/>
                                  </p:stCondLst>
                                  <p:childTnLst>
                                    <p:set>
                                      <p:cBhvr>
                                        <p:cTn id="148" dur="1" fill="hold">
                                          <p:stCondLst>
                                            <p:cond delay="0"/>
                                          </p:stCondLst>
                                        </p:cTn>
                                        <p:tgtEl>
                                          <p:spTgt spid="1245"/>
                                        </p:tgtEl>
                                        <p:attrNameLst>
                                          <p:attrName>style.visibility</p:attrName>
                                        </p:attrNameLst>
                                      </p:cBhvr>
                                      <p:to>
                                        <p:strVal val="visible"/>
                                      </p:to>
                                    </p:set>
                                    <p:animEffect transition="in" filter="fade">
                                      <p:cBhvr>
                                        <p:cTn id="149" dur="1000"/>
                                        <p:tgtEl>
                                          <p:spTgt spid="1245"/>
                                        </p:tgtEl>
                                      </p:cBhvr>
                                    </p:animEffect>
                                    <p:anim calcmode="lin" valueType="num">
                                      <p:cBhvr>
                                        <p:cTn id="150" dur="1000" fill="hold"/>
                                        <p:tgtEl>
                                          <p:spTgt spid="1245"/>
                                        </p:tgtEl>
                                        <p:attrNameLst>
                                          <p:attrName>ppt_x</p:attrName>
                                        </p:attrNameLst>
                                      </p:cBhvr>
                                      <p:tavLst>
                                        <p:tav tm="0">
                                          <p:val>
                                            <p:strVal val="#ppt_x"/>
                                          </p:val>
                                        </p:tav>
                                        <p:tav tm="100000">
                                          <p:val>
                                            <p:strVal val="#ppt_x"/>
                                          </p:val>
                                        </p:tav>
                                      </p:tavLst>
                                    </p:anim>
                                    <p:anim calcmode="lin" valueType="num">
                                      <p:cBhvr>
                                        <p:cTn id="151" dur="1000" fill="hold"/>
                                        <p:tgtEl>
                                          <p:spTgt spid="1245"/>
                                        </p:tgtEl>
                                        <p:attrNameLst>
                                          <p:attrName>ppt_y</p:attrName>
                                        </p:attrNameLst>
                                      </p:cBhvr>
                                      <p:tavLst>
                                        <p:tav tm="0">
                                          <p:val>
                                            <p:strVal val="#ppt_y-.1"/>
                                          </p:val>
                                        </p:tav>
                                        <p:tav tm="100000">
                                          <p:val>
                                            <p:strVal val="#ppt_y"/>
                                          </p:val>
                                        </p:tav>
                                      </p:tavLst>
                                    </p:anim>
                                  </p:childTnLst>
                                </p:cTn>
                              </p:par>
                            </p:childTnLst>
                          </p:cTn>
                        </p:par>
                        <p:par>
                          <p:cTn id="152" fill="hold">
                            <p:stCondLst>
                              <p:cond delay="2000"/>
                            </p:stCondLst>
                            <p:childTnLst>
                              <p:par>
                                <p:cTn id="153" presetID="47" presetClass="entr" presetSubtype="0" fill="hold" nodeType="afterEffect">
                                  <p:stCondLst>
                                    <p:cond delay="0"/>
                                  </p:stCondLst>
                                  <p:childTnLst>
                                    <p:set>
                                      <p:cBhvr>
                                        <p:cTn id="154" dur="1" fill="hold">
                                          <p:stCondLst>
                                            <p:cond delay="0"/>
                                          </p:stCondLst>
                                        </p:cTn>
                                        <p:tgtEl>
                                          <p:spTgt spid="1356"/>
                                        </p:tgtEl>
                                        <p:attrNameLst>
                                          <p:attrName>style.visibility</p:attrName>
                                        </p:attrNameLst>
                                      </p:cBhvr>
                                      <p:to>
                                        <p:strVal val="visible"/>
                                      </p:to>
                                    </p:set>
                                    <p:animEffect transition="in" filter="fade">
                                      <p:cBhvr>
                                        <p:cTn id="155" dur="1000"/>
                                        <p:tgtEl>
                                          <p:spTgt spid="1356"/>
                                        </p:tgtEl>
                                      </p:cBhvr>
                                    </p:animEffect>
                                    <p:anim calcmode="lin" valueType="num">
                                      <p:cBhvr>
                                        <p:cTn id="156" dur="1000" fill="hold"/>
                                        <p:tgtEl>
                                          <p:spTgt spid="1356"/>
                                        </p:tgtEl>
                                        <p:attrNameLst>
                                          <p:attrName>ppt_x</p:attrName>
                                        </p:attrNameLst>
                                      </p:cBhvr>
                                      <p:tavLst>
                                        <p:tav tm="0">
                                          <p:val>
                                            <p:strVal val="#ppt_x"/>
                                          </p:val>
                                        </p:tav>
                                        <p:tav tm="100000">
                                          <p:val>
                                            <p:strVal val="#ppt_x"/>
                                          </p:val>
                                        </p:tav>
                                      </p:tavLst>
                                    </p:anim>
                                    <p:anim calcmode="lin" valueType="num">
                                      <p:cBhvr>
                                        <p:cTn id="157" dur="1000" fill="hold"/>
                                        <p:tgtEl>
                                          <p:spTgt spid="1356"/>
                                        </p:tgtEl>
                                        <p:attrNameLst>
                                          <p:attrName>ppt_y</p:attrName>
                                        </p:attrNameLst>
                                      </p:cBhvr>
                                      <p:tavLst>
                                        <p:tav tm="0">
                                          <p:val>
                                            <p:strVal val="#ppt_y-.1"/>
                                          </p:val>
                                        </p:tav>
                                        <p:tav tm="100000">
                                          <p:val>
                                            <p:strVal val="#ppt_y"/>
                                          </p:val>
                                        </p:tav>
                                      </p:tavLst>
                                    </p:anim>
                                  </p:childTnLst>
                                </p:cTn>
                              </p:par>
                            </p:childTnLst>
                          </p:cTn>
                        </p:par>
                        <p:par>
                          <p:cTn id="158" fill="hold">
                            <p:stCondLst>
                              <p:cond delay="3000"/>
                            </p:stCondLst>
                            <p:childTnLst>
                              <p:par>
                                <p:cTn id="159" presetID="47" presetClass="entr" presetSubtype="0" fill="hold" nodeType="afterEffect">
                                  <p:stCondLst>
                                    <p:cond delay="0"/>
                                  </p:stCondLst>
                                  <p:childTnLst>
                                    <p:set>
                                      <p:cBhvr>
                                        <p:cTn id="160" dur="1" fill="hold">
                                          <p:stCondLst>
                                            <p:cond delay="0"/>
                                          </p:stCondLst>
                                        </p:cTn>
                                        <p:tgtEl>
                                          <p:spTgt spid="1467"/>
                                        </p:tgtEl>
                                        <p:attrNameLst>
                                          <p:attrName>style.visibility</p:attrName>
                                        </p:attrNameLst>
                                      </p:cBhvr>
                                      <p:to>
                                        <p:strVal val="visible"/>
                                      </p:to>
                                    </p:set>
                                    <p:animEffect transition="in" filter="fade">
                                      <p:cBhvr>
                                        <p:cTn id="161" dur="1000"/>
                                        <p:tgtEl>
                                          <p:spTgt spid="1467"/>
                                        </p:tgtEl>
                                      </p:cBhvr>
                                    </p:animEffect>
                                    <p:anim calcmode="lin" valueType="num">
                                      <p:cBhvr>
                                        <p:cTn id="162" dur="1000" fill="hold"/>
                                        <p:tgtEl>
                                          <p:spTgt spid="1467"/>
                                        </p:tgtEl>
                                        <p:attrNameLst>
                                          <p:attrName>ppt_x</p:attrName>
                                        </p:attrNameLst>
                                      </p:cBhvr>
                                      <p:tavLst>
                                        <p:tav tm="0">
                                          <p:val>
                                            <p:strVal val="#ppt_x"/>
                                          </p:val>
                                        </p:tav>
                                        <p:tav tm="100000">
                                          <p:val>
                                            <p:strVal val="#ppt_x"/>
                                          </p:val>
                                        </p:tav>
                                      </p:tavLst>
                                    </p:anim>
                                    <p:anim calcmode="lin" valueType="num">
                                      <p:cBhvr>
                                        <p:cTn id="163" dur="1000" fill="hold"/>
                                        <p:tgtEl>
                                          <p:spTgt spid="1467"/>
                                        </p:tgtEl>
                                        <p:attrNameLst>
                                          <p:attrName>ppt_y</p:attrName>
                                        </p:attrNameLst>
                                      </p:cBhvr>
                                      <p:tavLst>
                                        <p:tav tm="0">
                                          <p:val>
                                            <p:strVal val="#ppt_y-.1"/>
                                          </p:val>
                                        </p:tav>
                                        <p:tav tm="100000">
                                          <p:val>
                                            <p:strVal val="#ppt_y"/>
                                          </p:val>
                                        </p:tav>
                                      </p:tavLst>
                                    </p:anim>
                                  </p:childTnLst>
                                </p:cTn>
                              </p:par>
                            </p:childTnLst>
                          </p:cTn>
                        </p:par>
                        <p:par>
                          <p:cTn id="164" fill="hold">
                            <p:stCondLst>
                              <p:cond delay="4000"/>
                            </p:stCondLst>
                            <p:childTnLst>
                              <p:par>
                                <p:cTn id="165" presetID="47" presetClass="entr" presetSubtype="0" fill="hold" nodeType="afterEffect">
                                  <p:stCondLst>
                                    <p:cond delay="0"/>
                                  </p:stCondLst>
                                  <p:childTnLst>
                                    <p:set>
                                      <p:cBhvr>
                                        <p:cTn id="166" dur="1" fill="hold">
                                          <p:stCondLst>
                                            <p:cond delay="0"/>
                                          </p:stCondLst>
                                        </p:cTn>
                                        <p:tgtEl>
                                          <p:spTgt spid="1578"/>
                                        </p:tgtEl>
                                        <p:attrNameLst>
                                          <p:attrName>style.visibility</p:attrName>
                                        </p:attrNameLst>
                                      </p:cBhvr>
                                      <p:to>
                                        <p:strVal val="visible"/>
                                      </p:to>
                                    </p:set>
                                    <p:animEffect transition="in" filter="fade">
                                      <p:cBhvr>
                                        <p:cTn id="167" dur="1000"/>
                                        <p:tgtEl>
                                          <p:spTgt spid="1578"/>
                                        </p:tgtEl>
                                      </p:cBhvr>
                                    </p:animEffect>
                                    <p:anim calcmode="lin" valueType="num">
                                      <p:cBhvr>
                                        <p:cTn id="168" dur="1000" fill="hold"/>
                                        <p:tgtEl>
                                          <p:spTgt spid="1578"/>
                                        </p:tgtEl>
                                        <p:attrNameLst>
                                          <p:attrName>ppt_x</p:attrName>
                                        </p:attrNameLst>
                                      </p:cBhvr>
                                      <p:tavLst>
                                        <p:tav tm="0">
                                          <p:val>
                                            <p:strVal val="#ppt_x"/>
                                          </p:val>
                                        </p:tav>
                                        <p:tav tm="100000">
                                          <p:val>
                                            <p:strVal val="#ppt_x"/>
                                          </p:val>
                                        </p:tav>
                                      </p:tavLst>
                                    </p:anim>
                                    <p:anim calcmode="lin" valueType="num">
                                      <p:cBhvr>
                                        <p:cTn id="169" dur="1000" fill="hold"/>
                                        <p:tgtEl>
                                          <p:spTgt spid="1578"/>
                                        </p:tgtEl>
                                        <p:attrNameLst>
                                          <p:attrName>ppt_y</p:attrName>
                                        </p:attrNameLst>
                                      </p:cBhvr>
                                      <p:tavLst>
                                        <p:tav tm="0">
                                          <p:val>
                                            <p:strVal val="#ppt_y-.1"/>
                                          </p:val>
                                        </p:tav>
                                        <p:tav tm="100000">
                                          <p:val>
                                            <p:strVal val="#ppt_y"/>
                                          </p:val>
                                        </p:tav>
                                      </p:tavLst>
                                    </p:anim>
                                  </p:childTnLst>
                                </p:cTn>
                              </p:par>
                            </p:childTnLst>
                          </p:cTn>
                        </p:par>
                        <p:par>
                          <p:cTn id="170" fill="hold">
                            <p:stCondLst>
                              <p:cond delay="5000"/>
                            </p:stCondLst>
                            <p:childTnLst>
                              <p:par>
                                <p:cTn id="171" presetID="4" presetClass="entr" presetSubtype="16" fill="hold" grpId="0" nodeType="afterEffect">
                                  <p:stCondLst>
                                    <p:cond delay="0"/>
                                  </p:stCondLst>
                                  <p:childTnLst>
                                    <p:set>
                                      <p:cBhvr>
                                        <p:cTn id="172" dur="1" fill="hold">
                                          <p:stCondLst>
                                            <p:cond delay="0"/>
                                          </p:stCondLst>
                                        </p:cTn>
                                        <p:tgtEl>
                                          <p:spTgt spid="1131"/>
                                        </p:tgtEl>
                                        <p:attrNameLst>
                                          <p:attrName>style.visibility</p:attrName>
                                        </p:attrNameLst>
                                      </p:cBhvr>
                                      <p:to>
                                        <p:strVal val="visible"/>
                                      </p:to>
                                    </p:set>
                                    <p:animEffect transition="in" filter="box(in)">
                                      <p:cBhvr>
                                        <p:cTn id="173" dur="500"/>
                                        <p:tgtEl>
                                          <p:spTgt spid="1131"/>
                                        </p:tgtEl>
                                      </p:cBhvr>
                                    </p:animEffect>
                                  </p:childTnLst>
                                </p:cTn>
                              </p:par>
                            </p:childTnLst>
                          </p:cTn>
                        </p:par>
                        <p:par>
                          <p:cTn id="174" fill="hold">
                            <p:stCondLst>
                              <p:cond delay="5500"/>
                            </p:stCondLst>
                            <p:childTnLst>
                              <p:par>
                                <p:cTn id="175" presetID="4" presetClass="entr" presetSubtype="16" fill="hold" grpId="0" nodeType="afterEffect">
                                  <p:stCondLst>
                                    <p:cond delay="0"/>
                                  </p:stCondLst>
                                  <p:childTnLst>
                                    <p:set>
                                      <p:cBhvr>
                                        <p:cTn id="176" dur="1" fill="hold">
                                          <p:stCondLst>
                                            <p:cond delay="0"/>
                                          </p:stCondLst>
                                        </p:cTn>
                                        <p:tgtEl>
                                          <p:spTgt spid="1132"/>
                                        </p:tgtEl>
                                        <p:attrNameLst>
                                          <p:attrName>style.visibility</p:attrName>
                                        </p:attrNameLst>
                                      </p:cBhvr>
                                      <p:to>
                                        <p:strVal val="visible"/>
                                      </p:to>
                                    </p:set>
                                    <p:animEffect transition="in" filter="box(in)">
                                      <p:cBhvr>
                                        <p:cTn id="177" dur="500"/>
                                        <p:tgtEl>
                                          <p:spTgt spid="1132"/>
                                        </p:tgtEl>
                                      </p:cBhvr>
                                    </p:animEffect>
                                  </p:childTnLst>
                                </p:cTn>
                              </p:par>
                            </p:childTnLst>
                          </p:cTn>
                        </p:par>
                      </p:childTnLst>
                    </p:cTn>
                  </p:par>
                  <p:par>
                    <p:cTn id="178" fill="hold">
                      <p:stCondLst>
                        <p:cond delay="indefinite"/>
                      </p:stCondLst>
                      <p:childTnLst>
                        <p:par>
                          <p:cTn id="179" fill="hold">
                            <p:stCondLst>
                              <p:cond delay="0"/>
                            </p:stCondLst>
                            <p:childTnLst>
                              <p:par>
                                <p:cTn id="180" presetID="47" presetClass="entr" presetSubtype="0" fill="hold" nodeType="clickEffect">
                                  <p:stCondLst>
                                    <p:cond delay="0"/>
                                  </p:stCondLst>
                                  <p:childTnLst>
                                    <p:set>
                                      <p:cBhvr>
                                        <p:cTn id="181" dur="1" fill="hold">
                                          <p:stCondLst>
                                            <p:cond delay="0"/>
                                          </p:stCondLst>
                                        </p:cTn>
                                        <p:tgtEl>
                                          <p:spTgt spid="1692"/>
                                        </p:tgtEl>
                                        <p:attrNameLst>
                                          <p:attrName>style.visibility</p:attrName>
                                        </p:attrNameLst>
                                      </p:cBhvr>
                                      <p:to>
                                        <p:strVal val="visible"/>
                                      </p:to>
                                    </p:set>
                                    <p:animEffect transition="in" filter="fade">
                                      <p:cBhvr>
                                        <p:cTn id="182" dur="1000"/>
                                        <p:tgtEl>
                                          <p:spTgt spid="1692"/>
                                        </p:tgtEl>
                                      </p:cBhvr>
                                    </p:animEffect>
                                    <p:anim calcmode="lin" valueType="num">
                                      <p:cBhvr>
                                        <p:cTn id="183" dur="1000" fill="hold"/>
                                        <p:tgtEl>
                                          <p:spTgt spid="1692"/>
                                        </p:tgtEl>
                                        <p:attrNameLst>
                                          <p:attrName>ppt_x</p:attrName>
                                        </p:attrNameLst>
                                      </p:cBhvr>
                                      <p:tavLst>
                                        <p:tav tm="0">
                                          <p:val>
                                            <p:strVal val="#ppt_x"/>
                                          </p:val>
                                        </p:tav>
                                        <p:tav tm="100000">
                                          <p:val>
                                            <p:strVal val="#ppt_x"/>
                                          </p:val>
                                        </p:tav>
                                      </p:tavLst>
                                    </p:anim>
                                    <p:anim calcmode="lin" valueType="num">
                                      <p:cBhvr>
                                        <p:cTn id="184" dur="1000" fill="hold"/>
                                        <p:tgtEl>
                                          <p:spTgt spid="1692"/>
                                        </p:tgtEl>
                                        <p:attrNameLst>
                                          <p:attrName>ppt_y</p:attrName>
                                        </p:attrNameLst>
                                      </p:cBhvr>
                                      <p:tavLst>
                                        <p:tav tm="0">
                                          <p:val>
                                            <p:strVal val="#ppt_y-.1"/>
                                          </p:val>
                                        </p:tav>
                                        <p:tav tm="100000">
                                          <p:val>
                                            <p:strVal val="#ppt_y"/>
                                          </p:val>
                                        </p:tav>
                                      </p:tavLst>
                                    </p:anim>
                                  </p:childTnLst>
                                </p:cTn>
                              </p:par>
                            </p:childTnLst>
                          </p:cTn>
                        </p:par>
                        <p:par>
                          <p:cTn id="185" fill="hold">
                            <p:stCondLst>
                              <p:cond delay="1000"/>
                            </p:stCondLst>
                            <p:childTnLst>
                              <p:par>
                                <p:cTn id="186" presetID="47" presetClass="entr" presetSubtype="0" fill="hold" nodeType="afterEffect">
                                  <p:stCondLst>
                                    <p:cond delay="0"/>
                                  </p:stCondLst>
                                  <p:childTnLst>
                                    <p:set>
                                      <p:cBhvr>
                                        <p:cTn id="187" dur="1" fill="hold">
                                          <p:stCondLst>
                                            <p:cond delay="0"/>
                                          </p:stCondLst>
                                        </p:cTn>
                                        <p:tgtEl>
                                          <p:spTgt spid="1804"/>
                                        </p:tgtEl>
                                        <p:attrNameLst>
                                          <p:attrName>style.visibility</p:attrName>
                                        </p:attrNameLst>
                                      </p:cBhvr>
                                      <p:to>
                                        <p:strVal val="visible"/>
                                      </p:to>
                                    </p:set>
                                    <p:animEffect transition="in" filter="fade">
                                      <p:cBhvr>
                                        <p:cTn id="188" dur="1000"/>
                                        <p:tgtEl>
                                          <p:spTgt spid="1804"/>
                                        </p:tgtEl>
                                      </p:cBhvr>
                                    </p:animEffect>
                                    <p:anim calcmode="lin" valueType="num">
                                      <p:cBhvr>
                                        <p:cTn id="189" dur="1000" fill="hold"/>
                                        <p:tgtEl>
                                          <p:spTgt spid="1804"/>
                                        </p:tgtEl>
                                        <p:attrNameLst>
                                          <p:attrName>ppt_x</p:attrName>
                                        </p:attrNameLst>
                                      </p:cBhvr>
                                      <p:tavLst>
                                        <p:tav tm="0">
                                          <p:val>
                                            <p:strVal val="#ppt_x"/>
                                          </p:val>
                                        </p:tav>
                                        <p:tav tm="100000">
                                          <p:val>
                                            <p:strVal val="#ppt_x"/>
                                          </p:val>
                                        </p:tav>
                                      </p:tavLst>
                                    </p:anim>
                                    <p:anim calcmode="lin" valueType="num">
                                      <p:cBhvr>
                                        <p:cTn id="190" dur="1000" fill="hold"/>
                                        <p:tgtEl>
                                          <p:spTgt spid="1804"/>
                                        </p:tgtEl>
                                        <p:attrNameLst>
                                          <p:attrName>ppt_y</p:attrName>
                                        </p:attrNameLst>
                                      </p:cBhvr>
                                      <p:tavLst>
                                        <p:tav tm="0">
                                          <p:val>
                                            <p:strVal val="#ppt_y-.1"/>
                                          </p:val>
                                        </p:tav>
                                        <p:tav tm="100000">
                                          <p:val>
                                            <p:strVal val="#ppt_y"/>
                                          </p:val>
                                        </p:tav>
                                      </p:tavLst>
                                    </p:anim>
                                  </p:childTnLst>
                                </p:cTn>
                              </p:par>
                            </p:childTnLst>
                          </p:cTn>
                        </p:par>
                        <p:par>
                          <p:cTn id="191" fill="hold">
                            <p:stCondLst>
                              <p:cond delay="2000"/>
                            </p:stCondLst>
                            <p:childTnLst>
                              <p:par>
                                <p:cTn id="192" presetID="47" presetClass="entr" presetSubtype="0" fill="hold" nodeType="afterEffect">
                                  <p:stCondLst>
                                    <p:cond delay="0"/>
                                  </p:stCondLst>
                                  <p:childTnLst>
                                    <p:set>
                                      <p:cBhvr>
                                        <p:cTn id="193" dur="1" fill="hold">
                                          <p:stCondLst>
                                            <p:cond delay="0"/>
                                          </p:stCondLst>
                                        </p:cTn>
                                        <p:tgtEl>
                                          <p:spTgt spid="1915"/>
                                        </p:tgtEl>
                                        <p:attrNameLst>
                                          <p:attrName>style.visibility</p:attrName>
                                        </p:attrNameLst>
                                      </p:cBhvr>
                                      <p:to>
                                        <p:strVal val="visible"/>
                                      </p:to>
                                    </p:set>
                                    <p:animEffect transition="in" filter="fade">
                                      <p:cBhvr>
                                        <p:cTn id="194" dur="1000"/>
                                        <p:tgtEl>
                                          <p:spTgt spid="1915"/>
                                        </p:tgtEl>
                                      </p:cBhvr>
                                    </p:animEffect>
                                    <p:anim calcmode="lin" valueType="num">
                                      <p:cBhvr>
                                        <p:cTn id="195" dur="1000" fill="hold"/>
                                        <p:tgtEl>
                                          <p:spTgt spid="1915"/>
                                        </p:tgtEl>
                                        <p:attrNameLst>
                                          <p:attrName>ppt_x</p:attrName>
                                        </p:attrNameLst>
                                      </p:cBhvr>
                                      <p:tavLst>
                                        <p:tav tm="0">
                                          <p:val>
                                            <p:strVal val="#ppt_x"/>
                                          </p:val>
                                        </p:tav>
                                        <p:tav tm="100000">
                                          <p:val>
                                            <p:strVal val="#ppt_x"/>
                                          </p:val>
                                        </p:tav>
                                      </p:tavLst>
                                    </p:anim>
                                    <p:anim calcmode="lin" valueType="num">
                                      <p:cBhvr>
                                        <p:cTn id="196" dur="1000" fill="hold"/>
                                        <p:tgtEl>
                                          <p:spTgt spid="1915"/>
                                        </p:tgtEl>
                                        <p:attrNameLst>
                                          <p:attrName>ppt_y</p:attrName>
                                        </p:attrNameLst>
                                      </p:cBhvr>
                                      <p:tavLst>
                                        <p:tav tm="0">
                                          <p:val>
                                            <p:strVal val="#ppt_y-.1"/>
                                          </p:val>
                                        </p:tav>
                                        <p:tav tm="100000">
                                          <p:val>
                                            <p:strVal val="#ppt_y"/>
                                          </p:val>
                                        </p:tav>
                                      </p:tavLst>
                                    </p:anim>
                                  </p:childTnLst>
                                </p:cTn>
                              </p:par>
                            </p:childTnLst>
                          </p:cTn>
                        </p:par>
                        <p:par>
                          <p:cTn id="197" fill="hold">
                            <p:stCondLst>
                              <p:cond delay="3000"/>
                            </p:stCondLst>
                            <p:childTnLst>
                              <p:par>
                                <p:cTn id="198" presetID="47" presetClass="entr" presetSubtype="0" fill="hold" nodeType="afterEffect">
                                  <p:stCondLst>
                                    <p:cond delay="0"/>
                                  </p:stCondLst>
                                  <p:childTnLst>
                                    <p:set>
                                      <p:cBhvr>
                                        <p:cTn id="199" dur="1" fill="hold">
                                          <p:stCondLst>
                                            <p:cond delay="0"/>
                                          </p:stCondLst>
                                        </p:cTn>
                                        <p:tgtEl>
                                          <p:spTgt spid="2026"/>
                                        </p:tgtEl>
                                        <p:attrNameLst>
                                          <p:attrName>style.visibility</p:attrName>
                                        </p:attrNameLst>
                                      </p:cBhvr>
                                      <p:to>
                                        <p:strVal val="visible"/>
                                      </p:to>
                                    </p:set>
                                    <p:animEffect transition="in" filter="fade">
                                      <p:cBhvr>
                                        <p:cTn id="200" dur="1000"/>
                                        <p:tgtEl>
                                          <p:spTgt spid="2026"/>
                                        </p:tgtEl>
                                      </p:cBhvr>
                                    </p:animEffect>
                                    <p:anim calcmode="lin" valueType="num">
                                      <p:cBhvr>
                                        <p:cTn id="201" dur="1000" fill="hold"/>
                                        <p:tgtEl>
                                          <p:spTgt spid="2026"/>
                                        </p:tgtEl>
                                        <p:attrNameLst>
                                          <p:attrName>ppt_x</p:attrName>
                                        </p:attrNameLst>
                                      </p:cBhvr>
                                      <p:tavLst>
                                        <p:tav tm="0">
                                          <p:val>
                                            <p:strVal val="#ppt_x"/>
                                          </p:val>
                                        </p:tav>
                                        <p:tav tm="100000">
                                          <p:val>
                                            <p:strVal val="#ppt_x"/>
                                          </p:val>
                                        </p:tav>
                                      </p:tavLst>
                                    </p:anim>
                                    <p:anim calcmode="lin" valueType="num">
                                      <p:cBhvr>
                                        <p:cTn id="202" dur="1000" fill="hold"/>
                                        <p:tgtEl>
                                          <p:spTgt spid="2026"/>
                                        </p:tgtEl>
                                        <p:attrNameLst>
                                          <p:attrName>ppt_y</p:attrName>
                                        </p:attrNameLst>
                                      </p:cBhvr>
                                      <p:tavLst>
                                        <p:tav tm="0">
                                          <p:val>
                                            <p:strVal val="#ppt_y-.1"/>
                                          </p:val>
                                        </p:tav>
                                        <p:tav tm="100000">
                                          <p:val>
                                            <p:strVal val="#ppt_y"/>
                                          </p:val>
                                        </p:tav>
                                      </p:tavLst>
                                    </p:anim>
                                  </p:childTnLst>
                                </p:cTn>
                              </p:par>
                            </p:childTnLst>
                          </p:cTn>
                        </p:par>
                        <p:par>
                          <p:cTn id="203" fill="hold">
                            <p:stCondLst>
                              <p:cond delay="4000"/>
                            </p:stCondLst>
                            <p:childTnLst>
                              <p:par>
                                <p:cTn id="204" presetID="47" presetClass="entr" presetSubtype="0" fill="hold" nodeType="afterEffect">
                                  <p:stCondLst>
                                    <p:cond delay="0"/>
                                  </p:stCondLst>
                                  <p:childTnLst>
                                    <p:set>
                                      <p:cBhvr>
                                        <p:cTn id="205" dur="1" fill="hold">
                                          <p:stCondLst>
                                            <p:cond delay="0"/>
                                          </p:stCondLst>
                                        </p:cTn>
                                        <p:tgtEl>
                                          <p:spTgt spid="2137"/>
                                        </p:tgtEl>
                                        <p:attrNameLst>
                                          <p:attrName>style.visibility</p:attrName>
                                        </p:attrNameLst>
                                      </p:cBhvr>
                                      <p:to>
                                        <p:strVal val="visible"/>
                                      </p:to>
                                    </p:set>
                                    <p:animEffect transition="in" filter="fade">
                                      <p:cBhvr>
                                        <p:cTn id="206" dur="1000"/>
                                        <p:tgtEl>
                                          <p:spTgt spid="2137"/>
                                        </p:tgtEl>
                                      </p:cBhvr>
                                    </p:animEffect>
                                    <p:anim calcmode="lin" valueType="num">
                                      <p:cBhvr>
                                        <p:cTn id="207" dur="1000" fill="hold"/>
                                        <p:tgtEl>
                                          <p:spTgt spid="2137"/>
                                        </p:tgtEl>
                                        <p:attrNameLst>
                                          <p:attrName>ppt_x</p:attrName>
                                        </p:attrNameLst>
                                      </p:cBhvr>
                                      <p:tavLst>
                                        <p:tav tm="0">
                                          <p:val>
                                            <p:strVal val="#ppt_x"/>
                                          </p:val>
                                        </p:tav>
                                        <p:tav tm="100000">
                                          <p:val>
                                            <p:strVal val="#ppt_x"/>
                                          </p:val>
                                        </p:tav>
                                      </p:tavLst>
                                    </p:anim>
                                    <p:anim calcmode="lin" valueType="num">
                                      <p:cBhvr>
                                        <p:cTn id="208" dur="1000" fill="hold"/>
                                        <p:tgtEl>
                                          <p:spTgt spid="2137"/>
                                        </p:tgtEl>
                                        <p:attrNameLst>
                                          <p:attrName>ppt_y</p:attrName>
                                        </p:attrNameLst>
                                      </p:cBhvr>
                                      <p:tavLst>
                                        <p:tav tm="0">
                                          <p:val>
                                            <p:strVal val="#ppt_y-.1"/>
                                          </p:val>
                                        </p:tav>
                                        <p:tav tm="100000">
                                          <p:val>
                                            <p:strVal val="#ppt_y"/>
                                          </p:val>
                                        </p:tav>
                                      </p:tavLst>
                                    </p:anim>
                                  </p:childTnLst>
                                </p:cTn>
                              </p:par>
                            </p:childTnLst>
                          </p:cTn>
                        </p:par>
                        <p:par>
                          <p:cTn id="209" fill="hold">
                            <p:stCondLst>
                              <p:cond delay="5000"/>
                            </p:stCondLst>
                            <p:childTnLst>
                              <p:par>
                                <p:cTn id="210" presetID="47" presetClass="entr" presetSubtype="0" fill="hold" nodeType="afterEffect">
                                  <p:stCondLst>
                                    <p:cond delay="0"/>
                                  </p:stCondLst>
                                  <p:childTnLst>
                                    <p:set>
                                      <p:cBhvr>
                                        <p:cTn id="211" dur="1" fill="hold">
                                          <p:stCondLst>
                                            <p:cond delay="0"/>
                                          </p:stCondLst>
                                        </p:cTn>
                                        <p:tgtEl>
                                          <p:spTgt spid="2248"/>
                                        </p:tgtEl>
                                        <p:attrNameLst>
                                          <p:attrName>style.visibility</p:attrName>
                                        </p:attrNameLst>
                                      </p:cBhvr>
                                      <p:to>
                                        <p:strVal val="visible"/>
                                      </p:to>
                                    </p:set>
                                    <p:animEffect transition="in" filter="fade">
                                      <p:cBhvr>
                                        <p:cTn id="212" dur="1000"/>
                                        <p:tgtEl>
                                          <p:spTgt spid="2248"/>
                                        </p:tgtEl>
                                      </p:cBhvr>
                                    </p:animEffect>
                                    <p:anim calcmode="lin" valueType="num">
                                      <p:cBhvr>
                                        <p:cTn id="213" dur="1000" fill="hold"/>
                                        <p:tgtEl>
                                          <p:spTgt spid="2248"/>
                                        </p:tgtEl>
                                        <p:attrNameLst>
                                          <p:attrName>ppt_x</p:attrName>
                                        </p:attrNameLst>
                                      </p:cBhvr>
                                      <p:tavLst>
                                        <p:tav tm="0">
                                          <p:val>
                                            <p:strVal val="#ppt_x"/>
                                          </p:val>
                                        </p:tav>
                                        <p:tav tm="100000">
                                          <p:val>
                                            <p:strVal val="#ppt_x"/>
                                          </p:val>
                                        </p:tav>
                                      </p:tavLst>
                                    </p:anim>
                                    <p:anim calcmode="lin" valueType="num">
                                      <p:cBhvr>
                                        <p:cTn id="214" dur="1000" fill="hold"/>
                                        <p:tgtEl>
                                          <p:spTgt spid="2248"/>
                                        </p:tgtEl>
                                        <p:attrNameLst>
                                          <p:attrName>ppt_y</p:attrName>
                                        </p:attrNameLst>
                                      </p:cBhvr>
                                      <p:tavLst>
                                        <p:tav tm="0">
                                          <p:val>
                                            <p:strVal val="#ppt_y-.1"/>
                                          </p:val>
                                        </p:tav>
                                        <p:tav tm="100000">
                                          <p:val>
                                            <p:strVal val="#ppt_y"/>
                                          </p:val>
                                        </p:tav>
                                      </p:tavLst>
                                    </p:anim>
                                  </p:childTnLst>
                                </p:cTn>
                              </p:par>
                            </p:childTnLst>
                          </p:cTn>
                        </p:par>
                      </p:childTnLst>
                    </p:cTn>
                  </p:par>
                  <p:par>
                    <p:cTn id="215" fill="hold">
                      <p:stCondLst>
                        <p:cond delay="indefinite"/>
                      </p:stCondLst>
                      <p:childTnLst>
                        <p:par>
                          <p:cTn id="216" fill="hold">
                            <p:stCondLst>
                              <p:cond delay="0"/>
                            </p:stCondLst>
                            <p:childTnLst>
                              <p:par>
                                <p:cTn id="217" presetID="4" presetClass="entr" presetSubtype="16" fill="hold" grpId="0" nodeType="clickEffect">
                                  <p:stCondLst>
                                    <p:cond delay="0"/>
                                  </p:stCondLst>
                                  <p:childTnLst>
                                    <p:set>
                                      <p:cBhvr>
                                        <p:cTn id="218" dur="1" fill="hold">
                                          <p:stCondLst>
                                            <p:cond delay="0"/>
                                          </p:stCondLst>
                                        </p:cTn>
                                        <p:tgtEl>
                                          <p:spTgt spid="1803"/>
                                        </p:tgtEl>
                                        <p:attrNameLst>
                                          <p:attrName>style.visibility</p:attrName>
                                        </p:attrNameLst>
                                      </p:cBhvr>
                                      <p:to>
                                        <p:strVal val="visible"/>
                                      </p:to>
                                    </p:set>
                                    <p:animEffect transition="in" filter="box(in)">
                                      <p:cBhvr>
                                        <p:cTn id="219" dur="500"/>
                                        <p:tgtEl>
                                          <p:spTgt spid="1803"/>
                                        </p:tgtEl>
                                      </p:cBhvr>
                                    </p:animEffect>
                                  </p:childTnLst>
                                </p:cTn>
                              </p:par>
                            </p:childTnLst>
                          </p:cTn>
                        </p:par>
                      </p:childTnLst>
                    </p:cTn>
                  </p:par>
                  <p:par>
                    <p:cTn id="220" fill="hold">
                      <p:stCondLst>
                        <p:cond delay="indefinite"/>
                      </p:stCondLst>
                      <p:childTnLst>
                        <p:par>
                          <p:cTn id="221" fill="hold">
                            <p:stCondLst>
                              <p:cond delay="0"/>
                            </p:stCondLst>
                            <p:childTnLst>
                              <p:par>
                                <p:cTn id="222" presetID="4" presetClass="entr" presetSubtype="16" fill="hold" grpId="0" nodeType="clickEffect">
                                  <p:stCondLst>
                                    <p:cond delay="0"/>
                                  </p:stCondLst>
                                  <p:childTnLst>
                                    <p:set>
                                      <p:cBhvr>
                                        <p:cTn id="223" dur="1" fill="hold">
                                          <p:stCondLst>
                                            <p:cond delay="0"/>
                                          </p:stCondLst>
                                        </p:cTn>
                                        <p:tgtEl>
                                          <p:spTgt spid="1689"/>
                                        </p:tgtEl>
                                        <p:attrNameLst>
                                          <p:attrName>style.visibility</p:attrName>
                                        </p:attrNameLst>
                                      </p:cBhvr>
                                      <p:to>
                                        <p:strVal val="visible"/>
                                      </p:to>
                                    </p:set>
                                    <p:animEffect transition="in" filter="box(in)">
                                      <p:cBhvr>
                                        <p:cTn id="224" dur="500"/>
                                        <p:tgtEl>
                                          <p:spTgt spid="1689"/>
                                        </p:tgtEl>
                                      </p:cBhvr>
                                    </p:animEffect>
                                  </p:childTnLst>
                                </p:cTn>
                              </p:par>
                              <p:par>
                                <p:cTn id="225" presetID="4" presetClass="entr" presetSubtype="16" fill="hold" grpId="0" nodeType="withEffect">
                                  <p:stCondLst>
                                    <p:cond delay="0"/>
                                  </p:stCondLst>
                                  <p:childTnLst>
                                    <p:set>
                                      <p:cBhvr>
                                        <p:cTn id="226" dur="1" fill="hold">
                                          <p:stCondLst>
                                            <p:cond delay="0"/>
                                          </p:stCondLst>
                                        </p:cTn>
                                        <p:tgtEl>
                                          <p:spTgt spid="1690"/>
                                        </p:tgtEl>
                                        <p:attrNameLst>
                                          <p:attrName>style.visibility</p:attrName>
                                        </p:attrNameLst>
                                      </p:cBhvr>
                                      <p:to>
                                        <p:strVal val="visible"/>
                                      </p:to>
                                    </p:set>
                                    <p:animEffect transition="in" filter="box(in)">
                                      <p:cBhvr>
                                        <p:cTn id="227" dur="1000"/>
                                        <p:tgtEl>
                                          <p:spTgt spid="1690"/>
                                        </p:tgtEl>
                                      </p:cBhvr>
                                    </p:animEffect>
                                  </p:childTnLst>
                                </p:cTn>
                              </p:par>
                              <p:par>
                                <p:cTn id="228" presetID="4" presetClass="entr" presetSubtype="16" fill="hold" grpId="0" nodeType="withEffect">
                                  <p:stCondLst>
                                    <p:cond delay="0"/>
                                  </p:stCondLst>
                                  <p:childTnLst>
                                    <p:set>
                                      <p:cBhvr>
                                        <p:cTn id="229" dur="1" fill="hold">
                                          <p:stCondLst>
                                            <p:cond delay="0"/>
                                          </p:stCondLst>
                                        </p:cTn>
                                        <p:tgtEl>
                                          <p:spTgt spid="1691"/>
                                        </p:tgtEl>
                                        <p:attrNameLst>
                                          <p:attrName>style.visibility</p:attrName>
                                        </p:attrNameLst>
                                      </p:cBhvr>
                                      <p:to>
                                        <p:strVal val="visible"/>
                                      </p:to>
                                    </p:set>
                                    <p:animEffect transition="in" filter="box(in)">
                                      <p:cBhvr>
                                        <p:cTn id="230" dur="1000"/>
                                        <p:tgtEl>
                                          <p:spTgt spid="1691"/>
                                        </p:tgtEl>
                                      </p:cBhvr>
                                    </p:animEffect>
                                  </p:childTnLst>
                                </p:cTn>
                              </p:par>
                            </p:childTnLst>
                          </p:cTn>
                        </p:par>
                      </p:childTnLst>
                    </p:cTn>
                  </p:par>
                  <p:par>
                    <p:cTn id="231" fill="hold">
                      <p:stCondLst>
                        <p:cond delay="indefinite"/>
                      </p:stCondLst>
                      <p:childTnLst>
                        <p:par>
                          <p:cTn id="232" fill="hold">
                            <p:stCondLst>
                              <p:cond delay="0"/>
                            </p:stCondLst>
                            <p:childTnLst>
                              <p:par>
                                <p:cTn id="233" presetID="4" presetClass="entr" presetSubtype="16" fill="hold" grpId="0" nodeType="clickEffect">
                                  <p:stCondLst>
                                    <p:cond delay="0"/>
                                  </p:stCondLst>
                                  <p:childTnLst>
                                    <p:set>
                                      <p:cBhvr>
                                        <p:cTn id="234" dur="1" fill="hold">
                                          <p:stCondLst>
                                            <p:cond delay="0"/>
                                          </p:stCondLst>
                                        </p:cTn>
                                        <p:tgtEl>
                                          <p:spTgt spid="2473"/>
                                        </p:tgtEl>
                                        <p:attrNameLst>
                                          <p:attrName>style.visibility</p:attrName>
                                        </p:attrNameLst>
                                      </p:cBhvr>
                                      <p:to>
                                        <p:strVal val="visible"/>
                                      </p:to>
                                    </p:set>
                                    <p:animEffect transition="in" filter="box(in)">
                                      <p:cBhvr>
                                        <p:cTn id="235" dur="500"/>
                                        <p:tgtEl>
                                          <p:spTgt spid="2473"/>
                                        </p:tgtEl>
                                      </p:cBhvr>
                                    </p:animEffect>
                                  </p:childTnLst>
                                </p:cTn>
                              </p:par>
                            </p:childTnLst>
                          </p:cTn>
                        </p:par>
                      </p:childTnLst>
                    </p:cTn>
                  </p:par>
                  <p:par>
                    <p:cTn id="236" fill="hold">
                      <p:stCondLst>
                        <p:cond delay="indefinite"/>
                      </p:stCondLst>
                      <p:childTnLst>
                        <p:par>
                          <p:cTn id="237" fill="hold">
                            <p:stCondLst>
                              <p:cond delay="0"/>
                            </p:stCondLst>
                            <p:childTnLst>
                              <p:par>
                                <p:cTn id="238" presetID="4" presetClass="entr" presetSubtype="16" fill="hold" grpId="0" nodeType="clickEffect">
                                  <p:stCondLst>
                                    <p:cond delay="0"/>
                                  </p:stCondLst>
                                  <p:childTnLst>
                                    <p:set>
                                      <p:cBhvr>
                                        <p:cTn id="239" dur="1" fill="hold">
                                          <p:stCondLst>
                                            <p:cond delay="0"/>
                                          </p:stCondLst>
                                        </p:cTn>
                                        <p:tgtEl>
                                          <p:spTgt spid="2359"/>
                                        </p:tgtEl>
                                        <p:attrNameLst>
                                          <p:attrName>style.visibility</p:attrName>
                                        </p:attrNameLst>
                                      </p:cBhvr>
                                      <p:to>
                                        <p:strVal val="visible"/>
                                      </p:to>
                                    </p:set>
                                    <p:animEffect transition="in" filter="box(in)">
                                      <p:cBhvr>
                                        <p:cTn id="240" dur="500"/>
                                        <p:tgtEl>
                                          <p:spTgt spid="2359"/>
                                        </p:tgtEl>
                                      </p:cBhvr>
                                    </p:animEffect>
                                  </p:childTnLst>
                                </p:cTn>
                              </p:par>
                            </p:childTnLst>
                          </p:cTn>
                        </p:par>
                      </p:childTnLst>
                    </p:cTn>
                  </p:par>
                  <p:par>
                    <p:cTn id="241" fill="hold">
                      <p:stCondLst>
                        <p:cond delay="indefinite"/>
                      </p:stCondLst>
                      <p:childTnLst>
                        <p:par>
                          <p:cTn id="242" fill="hold">
                            <p:stCondLst>
                              <p:cond delay="0"/>
                            </p:stCondLst>
                            <p:childTnLst>
                              <p:par>
                                <p:cTn id="243" presetID="47" presetClass="entr" presetSubtype="0" fill="hold" nodeType="clickEffect">
                                  <p:stCondLst>
                                    <p:cond delay="0"/>
                                  </p:stCondLst>
                                  <p:childTnLst>
                                    <p:set>
                                      <p:cBhvr>
                                        <p:cTn id="244" dur="1" fill="hold">
                                          <p:stCondLst>
                                            <p:cond delay="0"/>
                                          </p:stCondLst>
                                        </p:cTn>
                                        <p:tgtEl>
                                          <p:spTgt spid="2362"/>
                                        </p:tgtEl>
                                        <p:attrNameLst>
                                          <p:attrName>style.visibility</p:attrName>
                                        </p:attrNameLst>
                                      </p:cBhvr>
                                      <p:to>
                                        <p:strVal val="visible"/>
                                      </p:to>
                                    </p:set>
                                    <p:animEffect transition="in" filter="fade">
                                      <p:cBhvr>
                                        <p:cTn id="245" dur="1000"/>
                                        <p:tgtEl>
                                          <p:spTgt spid="2362"/>
                                        </p:tgtEl>
                                      </p:cBhvr>
                                    </p:animEffect>
                                    <p:anim calcmode="lin" valueType="num">
                                      <p:cBhvr>
                                        <p:cTn id="246" dur="1000" fill="hold"/>
                                        <p:tgtEl>
                                          <p:spTgt spid="2362"/>
                                        </p:tgtEl>
                                        <p:attrNameLst>
                                          <p:attrName>ppt_x</p:attrName>
                                        </p:attrNameLst>
                                      </p:cBhvr>
                                      <p:tavLst>
                                        <p:tav tm="0">
                                          <p:val>
                                            <p:strVal val="#ppt_x"/>
                                          </p:val>
                                        </p:tav>
                                        <p:tav tm="100000">
                                          <p:val>
                                            <p:strVal val="#ppt_x"/>
                                          </p:val>
                                        </p:tav>
                                      </p:tavLst>
                                    </p:anim>
                                    <p:anim calcmode="lin" valueType="num">
                                      <p:cBhvr>
                                        <p:cTn id="247" dur="1000" fill="hold"/>
                                        <p:tgtEl>
                                          <p:spTgt spid="2362"/>
                                        </p:tgtEl>
                                        <p:attrNameLst>
                                          <p:attrName>ppt_y</p:attrName>
                                        </p:attrNameLst>
                                      </p:cBhvr>
                                      <p:tavLst>
                                        <p:tav tm="0">
                                          <p:val>
                                            <p:strVal val="#ppt_y-.1"/>
                                          </p:val>
                                        </p:tav>
                                        <p:tav tm="100000">
                                          <p:val>
                                            <p:strVal val="#ppt_y"/>
                                          </p:val>
                                        </p:tav>
                                      </p:tavLst>
                                    </p:anim>
                                  </p:childTnLst>
                                </p:cTn>
                              </p:par>
                            </p:childTnLst>
                          </p:cTn>
                        </p:par>
                        <p:par>
                          <p:cTn id="248" fill="hold">
                            <p:stCondLst>
                              <p:cond delay="1000"/>
                            </p:stCondLst>
                            <p:childTnLst>
                              <p:par>
                                <p:cTn id="249" presetID="47" presetClass="entr" presetSubtype="0" fill="hold" nodeType="afterEffect">
                                  <p:stCondLst>
                                    <p:cond delay="0"/>
                                  </p:stCondLst>
                                  <p:childTnLst>
                                    <p:set>
                                      <p:cBhvr>
                                        <p:cTn id="250" dur="1" fill="hold">
                                          <p:stCondLst>
                                            <p:cond delay="0"/>
                                          </p:stCondLst>
                                        </p:cTn>
                                        <p:tgtEl>
                                          <p:spTgt spid="2474"/>
                                        </p:tgtEl>
                                        <p:attrNameLst>
                                          <p:attrName>style.visibility</p:attrName>
                                        </p:attrNameLst>
                                      </p:cBhvr>
                                      <p:to>
                                        <p:strVal val="visible"/>
                                      </p:to>
                                    </p:set>
                                    <p:animEffect transition="in" filter="fade">
                                      <p:cBhvr>
                                        <p:cTn id="251" dur="1000"/>
                                        <p:tgtEl>
                                          <p:spTgt spid="2474"/>
                                        </p:tgtEl>
                                      </p:cBhvr>
                                    </p:animEffect>
                                    <p:anim calcmode="lin" valueType="num">
                                      <p:cBhvr>
                                        <p:cTn id="252" dur="1000" fill="hold"/>
                                        <p:tgtEl>
                                          <p:spTgt spid="2474"/>
                                        </p:tgtEl>
                                        <p:attrNameLst>
                                          <p:attrName>ppt_x</p:attrName>
                                        </p:attrNameLst>
                                      </p:cBhvr>
                                      <p:tavLst>
                                        <p:tav tm="0">
                                          <p:val>
                                            <p:strVal val="#ppt_x"/>
                                          </p:val>
                                        </p:tav>
                                        <p:tav tm="100000">
                                          <p:val>
                                            <p:strVal val="#ppt_x"/>
                                          </p:val>
                                        </p:tav>
                                      </p:tavLst>
                                    </p:anim>
                                    <p:anim calcmode="lin" valueType="num">
                                      <p:cBhvr>
                                        <p:cTn id="253" dur="1000" fill="hold"/>
                                        <p:tgtEl>
                                          <p:spTgt spid="2474"/>
                                        </p:tgtEl>
                                        <p:attrNameLst>
                                          <p:attrName>ppt_y</p:attrName>
                                        </p:attrNameLst>
                                      </p:cBhvr>
                                      <p:tavLst>
                                        <p:tav tm="0">
                                          <p:val>
                                            <p:strVal val="#ppt_y-.1"/>
                                          </p:val>
                                        </p:tav>
                                        <p:tav tm="100000">
                                          <p:val>
                                            <p:strVal val="#ppt_y"/>
                                          </p:val>
                                        </p:tav>
                                      </p:tavLst>
                                    </p:anim>
                                  </p:childTnLst>
                                </p:cTn>
                              </p:par>
                            </p:childTnLst>
                          </p:cTn>
                        </p:par>
                        <p:par>
                          <p:cTn id="254" fill="hold">
                            <p:stCondLst>
                              <p:cond delay="2000"/>
                            </p:stCondLst>
                            <p:childTnLst>
                              <p:par>
                                <p:cTn id="255" presetID="47" presetClass="entr" presetSubtype="0" fill="hold" nodeType="afterEffect">
                                  <p:stCondLst>
                                    <p:cond delay="0"/>
                                  </p:stCondLst>
                                  <p:childTnLst>
                                    <p:set>
                                      <p:cBhvr>
                                        <p:cTn id="256" dur="1" fill="hold">
                                          <p:stCondLst>
                                            <p:cond delay="0"/>
                                          </p:stCondLst>
                                        </p:cTn>
                                        <p:tgtEl>
                                          <p:spTgt spid="2585"/>
                                        </p:tgtEl>
                                        <p:attrNameLst>
                                          <p:attrName>style.visibility</p:attrName>
                                        </p:attrNameLst>
                                      </p:cBhvr>
                                      <p:to>
                                        <p:strVal val="visible"/>
                                      </p:to>
                                    </p:set>
                                    <p:animEffect transition="in" filter="fade">
                                      <p:cBhvr>
                                        <p:cTn id="257" dur="1000"/>
                                        <p:tgtEl>
                                          <p:spTgt spid="2585"/>
                                        </p:tgtEl>
                                      </p:cBhvr>
                                    </p:animEffect>
                                    <p:anim calcmode="lin" valueType="num">
                                      <p:cBhvr>
                                        <p:cTn id="258" dur="1000" fill="hold"/>
                                        <p:tgtEl>
                                          <p:spTgt spid="2585"/>
                                        </p:tgtEl>
                                        <p:attrNameLst>
                                          <p:attrName>ppt_x</p:attrName>
                                        </p:attrNameLst>
                                      </p:cBhvr>
                                      <p:tavLst>
                                        <p:tav tm="0">
                                          <p:val>
                                            <p:strVal val="#ppt_x"/>
                                          </p:val>
                                        </p:tav>
                                        <p:tav tm="100000">
                                          <p:val>
                                            <p:strVal val="#ppt_x"/>
                                          </p:val>
                                        </p:tav>
                                      </p:tavLst>
                                    </p:anim>
                                    <p:anim calcmode="lin" valueType="num">
                                      <p:cBhvr>
                                        <p:cTn id="259" dur="1000" fill="hold"/>
                                        <p:tgtEl>
                                          <p:spTgt spid="2585"/>
                                        </p:tgtEl>
                                        <p:attrNameLst>
                                          <p:attrName>ppt_y</p:attrName>
                                        </p:attrNameLst>
                                      </p:cBhvr>
                                      <p:tavLst>
                                        <p:tav tm="0">
                                          <p:val>
                                            <p:strVal val="#ppt_y-.1"/>
                                          </p:val>
                                        </p:tav>
                                        <p:tav tm="100000">
                                          <p:val>
                                            <p:strVal val="#ppt_y"/>
                                          </p:val>
                                        </p:tav>
                                      </p:tavLst>
                                    </p:anim>
                                  </p:childTnLst>
                                </p:cTn>
                              </p:par>
                            </p:childTnLst>
                          </p:cTn>
                        </p:par>
                        <p:par>
                          <p:cTn id="260" fill="hold">
                            <p:stCondLst>
                              <p:cond delay="3000"/>
                            </p:stCondLst>
                            <p:childTnLst>
                              <p:par>
                                <p:cTn id="261" presetID="47" presetClass="entr" presetSubtype="0" fill="hold" nodeType="afterEffect">
                                  <p:stCondLst>
                                    <p:cond delay="0"/>
                                  </p:stCondLst>
                                  <p:childTnLst>
                                    <p:set>
                                      <p:cBhvr>
                                        <p:cTn id="262" dur="1" fill="hold">
                                          <p:stCondLst>
                                            <p:cond delay="0"/>
                                          </p:stCondLst>
                                        </p:cTn>
                                        <p:tgtEl>
                                          <p:spTgt spid="2696"/>
                                        </p:tgtEl>
                                        <p:attrNameLst>
                                          <p:attrName>style.visibility</p:attrName>
                                        </p:attrNameLst>
                                      </p:cBhvr>
                                      <p:to>
                                        <p:strVal val="visible"/>
                                      </p:to>
                                    </p:set>
                                    <p:animEffect transition="in" filter="fade">
                                      <p:cBhvr>
                                        <p:cTn id="263" dur="1000"/>
                                        <p:tgtEl>
                                          <p:spTgt spid="2696"/>
                                        </p:tgtEl>
                                      </p:cBhvr>
                                    </p:animEffect>
                                    <p:anim calcmode="lin" valueType="num">
                                      <p:cBhvr>
                                        <p:cTn id="264" dur="1000" fill="hold"/>
                                        <p:tgtEl>
                                          <p:spTgt spid="2696"/>
                                        </p:tgtEl>
                                        <p:attrNameLst>
                                          <p:attrName>ppt_x</p:attrName>
                                        </p:attrNameLst>
                                      </p:cBhvr>
                                      <p:tavLst>
                                        <p:tav tm="0">
                                          <p:val>
                                            <p:strVal val="#ppt_x"/>
                                          </p:val>
                                        </p:tav>
                                        <p:tav tm="100000">
                                          <p:val>
                                            <p:strVal val="#ppt_x"/>
                                          </p:val>
                                        </p:tav>
                                      </p:tavLst>
                                    </p:anim>
                                    <p:anim calcmode="lin" valueType="num">
                                      <p:cBhvr>
                                        <p:cTn id="265" dur="1000" fill="hold"/>
                                        <p:tgtEl>
                                          <p:spTgt spid="2696"/>
                                        </p:tgtEl>
                                        <p:attrNameLst>
                                          <p:attrName>ppt_y</p:attrName>
                                        </p:attrNameLst>
                                      </p:cBhvr>
                                      <p:tavLst>
                                        <p:tav tm="0">
                                          <p:val>
                                            <p:strVal val="#ppt_y-.1"/>
                                          </p:val>
                                        </p:tav>
                                        <p:tav tm="100000">
                                          <p:val>
                                            <p:strVal val="#ppt_y"/>
                                          </p:val>
                                        </p:tav>
                                      </p:tavLst>
                                    </p:anim>
                                  </p:childTnLst>
                                </p:cTn>
                              </p:par>
                            </p:childTnLst>
                          </p:cTn>
                        </p:par>
                        <p:par>
                          <p:cTn id="266" fill="hold">
                            <p:stCondLst>
                              <p:cond delay="4000"/>
                            </p:stCondLst>
                            <p:childTnLst>
                              <p:par>
                                <p:cTn id="267" presetID="47" presetClass="entr" presetSubtype="0" fill="hold" nodeType="afterEffect">
                                  <p:stCondLst>
                                    <p:cond delay="0"/>
                                  </p:stCondLst>
                                  <p:childTnLst>
                                    <p:set>
                                      <p:cBhvr>
                                        <p:cTn id="268" dur="1" fill="hold">
                                          <p:stCondLst>
                                            <p:cond delay="0"/>
                                          </p:stCondLst>
                                        </p:cTn>
                                        <p:tgtEl>
                                          <p:spTgt spid="2807"/>
                                        </p:tgtEl>
                                        <p:attrNameLst>
                                          <p:attrName>style.visibility</p:attrName>
                                        </p:attrNameLst>
                                      </p:cBhvr>
                                      <p:to>
                                        <p:strVal val="visible"/>
                                      </p:to>
                                    </p:set>
                                    <p:animEffect transition="in" filter="fade">
                                      <p:cBhvr>
                                        <p:cTn id="269" dur="1000"/>
                                        <p:tgtEl>
                                          <p:spTgt spid="2807"/>
                                        </p:tgtEl>
                                      </p:cBhvr>
                                    </p:animEffect>
                                    <p:anim calcmode="lin" valueType="num">
                                      <p:cBhvr>
                                        <p:cTn id="270" dur="1000" fill="hold"/>
                                        <p:tgtEl>
                                          <p:spTgt spid="2807"/>
                                        </p:tgtEl>
                                        <p:attrNameLst>
                                          <p:attrName>ppt_x</p:attrName>
                                        </p:attrNameLst>
                                      </p:cBhvr>
                                      <p:tavLst>
                                        <p:tav tm="0">
                                          <p:val>
                                            <p:strVal val="#ppt_x"/>
                                          </p:val>
                                        </p:tav>
                                        <p:tav tm="100000">
                                          <p:val>
                                            <p:strVal val="#ppt_x"/>
                                          </p:val>
                                        </p:tav>
                                      </p:tavLst>
                                    </p:anim>
                                    <p:anim calcmode="lin" valueType="num">
                                      <p:cBhvr>
                                        <p:cTn id="271" dur="1000" fill="hold"/>
                                        <p:tgtEl>
                                          <p:spTgt spid="2807"/>
                                        </p:tgtEl>
                                        <p:attrNameLst>
                                          <p:attrName>ppt_y</p:attrName>
                                        </p:attrNameLst>
                                      </p:cBhvr>
                                      <p:tavLst>
                                        <p:tav tm="0">
                                          <p:val>
                                            <p:strVal val="#ppt_y-.1"/>
                                          </p:val>
                                        </p:tav>
                                        <p:tav tm="100000">
                                          <p:val>
                                            <p:strVal val="#ppt_y"/>
                                          </p:val>
                                        </p:tav>
                                      </p:tavLst>
                                    </p:anim>
                                  </p:childTnLst>
                                </p:cTn>
                              </p:par>
                            </p:childTnLst>
                          </p:cTn>
                        </p:par>
                        <p:par>
                          <p:cTn id="272" fill="hold">
                            <p:stCondLst>
                              <p:cond delay="5000"/>
                            </p:stCondLst>
                            <p:childTnLst>
                              <p:par>
                                <p:cTn id="273" presetID="47" presetClass="entr" presetSubtype="0" fill="hold" nodeType="afterEffect">
                                  <p:stCondLst>
                                    <p:cond delay="0"/>
                                  </p:stCondLst>
                                  <p:childTnLst>
                                    <p:set>
                                      <p:cBhvr>
                                        <p:cTn id="274" dur="1" fill="hold">
                                          <p:stCondLst>
                                            <p:cond delay="0"/>
                                          </p:stCondLst>
                                        </p:cTn>
                                        <p:tgtEl>
                                          <p:spTgt spid="2918"/>
                                        </p:tgtEl>
                                        <p:attrNameLst>
                                          <p:attrName>style.visibility</p:attrName>
                                        </p:attrNameLst>
                                      </p:cBhvr>
                                      <p:to>
                                        <p:strVal val="visible"/>
                                      </p:to>
                                    </p:set>
                                    <p:animEffect transition="in" filter="fade">
                                      <p:cBhvr>
                                        <p:cTn id="275" dur="1000"/>
                                        <p:tgtEl>
                                          <p:spTgt spid="2918"/>
                                        </p:tgtEl>
                                      </p:cBhvr>
                                    </p:animEffect>
                                    <p:anim calcmode="lin" valueType="num">
                                      <p:cBhvr>
                                        <p:cTn id="276" dur="1000" fill="hold"/>
                                        <p:tgtEl>
                                          <p:spTgt spid="2918"/>
                                        </p:tgtEl>
                                        <p:attrNameLst>
                                          <p:attrName>ppt_x</p:attrName>
                                        </p:attrNameLst>
                                      </p:cBhvr>
                                      <p:tavLst>
                                        <p:tav tm="0">
                                          <p:val>
                                            <p:strVal val="#ppt_x"/>
                                          </p:val>
                                        </p:tav>
                                        <p:tav tm="100000">
                                          <p:val>
                                            <p:strVal val="#ppt_x"/>
                                          </p:val>
                                        </p:tav>
                                      </p:tavLst>
                                    </p:anim>
                                    <p:anim calcmode="lin" valueType="num">
                                      <p:cBhvr>
                                        <p:cTn id="277" dur="1000" fill="hold"/>
                                        <p:tgtEl>
                                          <p:spTgt spid="2918"/>
                                        </p:tgtEl>
                                        <p:attrNameLst>
                                          <p:attrName>ppt_y</p:attrName>
                                        </p:attrNameLst>
                                      </p:cBhvr>
                                      <p:tavLst>
                                        <p:tav tm="0">
                                          <p:val>
                                            <p:strVal val="#ppt_y-.1"/>
                                          </p:val>
                                        </p:tav>
                                        <p:tav tm="100000">
                                          <p:val>
                                            <p:strVal val="#ppt_y"/>
                                          </p:val>
                                        </p:tav>
                                      </p:tavLst>
                                    </p:anim>
                                  </p:childTnLst>
                                </p:cTn>
                              </p:par>
                            </p:childTnLst>
                          </p:cTn>
                        </p:par>
                        <p:par>
                          <p:cTn id="278" fill="hold">
                            <p:stCondLst>
                              <p:cond delay="6000"/>
                            </p:stCondLst>
                            <p:childTnLst>
                              <p:par>
                                <p:cTn id="279" presetID="47" presetClass="entr" presetSubtype="0" fill="hold" nodeType="afterEffect">
                                  <p:stCondLst>
                                    <p:cond delay="0"/>
                                  </p:stCondLst>
                                  <p:childTnLst>
                                    <p:set>
                                      <p:cBhvr>
                                        <p:cTn id="280" dur="1" fill="hold">
                                          <p:stCondLst>
                                            <p:cond delay="0"/>
                                          </p:stCondLst>
                                        </p:cTn>
                                        <p:tgtEl>
                                          <p:spTgt spid="3029"/>
                                        </p:tgtEl>
                                        <p:attrNameLst>
                                          <p:attrName>style.visibility</p:attrName>
                                        </p:attrNameLst>
                                      </p:cBhvr>
                                      <p:to>
                                        <p:strVal val="visible"/>
                                      </p:to>
                                    </p:set>
                                    <p:animEffect transition="in" filter="fade">
                                      <p:cBhvr>
                                        <p:cTn id="281" dur="1000"/>
                                        <p:tgtEl>
                                          <p:spTgt spid="3029"/>
                                        </p:tgtEl>
                                      </p:cBhvr>
                                    </p:animEffect>
                                    <p:anim calcmode="lin" valueType="num">
                                      <p:cBhvr>
                                        <p:cTn id="282" dur="1000" fill="hold"/>
                                        <p:tgtEl>
                                          <p:spTgt spid="3029"/>
                                        </p:tgtEl>
                                        <p:attrNameLst>
                                          <p:attrName>ppt_x</p:attrName>
                                        </p:attrNameLst>
                                      </p:cBhvr>
                                      <p:tavLst>
                                        <p:tav tm="0">
                                          <p:val>
                                            <p:strVal val="#ppt_x"/>
                                          </p:val>
                                        </p:tav>
                                        <p:tav tm="100000">
                                          <p:val>
                                            <p:strVal val="#ppt_x"/>
                                          </p:val>
                                        </p:tav>
                                      </p:tavLst>
                                    </p:anim>
                                    <p:anim calcmode="lin" valueType="num">
                                      <p:cBhvr>
                                        <p:cTn id="283" dur="1000" fill="hold"/>
                                        <p:tgtEl>
                                          <p:spTgt spid="3029"/>
                                        </p:tgtEl>
                                        <p:attrNameLst>
                                          <p:attrName>ppt_y</p:attrName>
                                        </p:attrNameLst>
                                      </p:cBhvr>
                                      <p:tavLst>
                                        <p:tav tm="0">
                                          <p:val>
                                            <p:strVal val="#ppt_y-.1"/>
                                          </p:val>
                                        </p:tav>
                                        <p:tav tm="100000">
                                          <p:val>
                                            <p:strVal val="#ppt_y"/>
                                          </p:val>
                                        </p:tav>
                                      </p:tavLst>
                                    </p:anim>
                                  </p:childTnLst>
                                </p:cTn>
                              </p:par>
                              <p:par>
                                <p:cTn id="284" presetID="4" presetClass="entr" presetSubtype="16" fill="hold" grpId="0" nodeType="withEffect">
                                  <p:stCondLst>
                                    <p:cond delay="0"/>
                                  </p:stCondLst>
                                  <p:childTnLst>
                                    <p:set>
                                      <p:cBhvr>
                                        <p:cTn id="285" dur="1" fill="hold">
                                          <p:stCondLst>
                                            <p:cond delay="0"/>
                                          </p:stCondLst>
                                        </p:cTn>
                                        <p:tgtEl>
                                          <p:spTgt spid="2360"/>
                                        </p:tgtEl>
                                        <p:attrNameLst>
                                          <p:attrName>style.visibility</p:attrName>
                                        </p:attrNameLst>
                                      </p:cBhvr>
                                      <p:to>
                                        <p:strVal val="visible"/>
                                      </p:to>
                                    </p:set>
                                    <p:animEffect transition="in" filter="box(in)">
                                      <p:cBhvr>
                                        <p:cTn id="286" dur="1000"/>
                                        <p:tgtEl>
                                          <p:spTgt spid="2360"/>
                                        </p:tgtEl>
                                      </p:cBhvr>
                                    </p:animEffect>
                                  </p:childTnLst>
                                </p:cTn>
                              </p:par>
                              <p:par>
                                <p:cTn id="287" presetID="4" presetClass="entr" presetSubtype="16" fill="hold" grpId="0" nodeType="withEffect">
                                  <p:stCondLst>
                                    <p:cond delay="0"/>
                                  </p:stCondLst>
                                  <p:childTnLst>
                                    <p:set>
                                      <p:cBhvr>
                                        <p:cTn id="288" dur="1" fill="hold">
                                          <p:stCondLst>
                                            <p:cond delay="0"/>
                                          </p:stCondLst>
                                        </p:cTn>
                                        <p:tgtEl>
                                          <p:spTgt spid="2361"/>
                                        </p:tgtEl>
                                        <p:attrNameLst>
                                          <p:attrName>style.visibility</p:attrName>
                                        </p:attrNameLst>
                                      </p:cBhvr>
                                      <p:to>
                                        <p:strVal val="visible"/>
                                      </p:to>
                                    </p:set>
                                    <p:animEffect transition="in" filter="box(in)">
                                      <p:cBhvr>
                                        <p:cTn id="289" dur="1000"/>
                                        <p:tgtEl>
                                          <p:spTgt spid="2361"/>
                                        </p:tgtEl>
                                      </p:cBhvr>
                                    </p:animEffect>
                                  </p:childTnLst>
                                </p:cTn>
                              </p:par>
                            </p:childTnLst>
                          </p:cTn>
                        </p:par>
                      </p:childTnLst>
                    </p:cTn>
                  </p:par>
                  <p:par>
                    <p:cTn id="290" fill="hold">
                      <p:stCondLst>
                        <p:cond delay="indefinite"/>
                      </p:stCondLst>
                      <p:childTnLst>
                        <p:par>
                          <p:cTn id="291" fill="hold">
                            <p:stCondLst>
                              <p:cond delay="0"/>
                            </p:stCondLst>
                            <p:childTnLst>
                              <p:par>
                                <p:cTn id="292" presetID="47" presetClass="entr" presetSubtype="0" fill="hold" nodeType="clickEffect">
                                  <p:stCondLst>
                                    <p:cond delay="0"/>
                                  </p:stCondLst>
                                  <p:childTnLst>
                                    <p:set>
                                      <p:cBhvr>
                                        <p:cTn id="293" dur="1" fill="hold">
                                          <p:stCondLst>
                                            <p:cond delay="0"/>
                                          </p:stCondLst>
                                        </p:cTn>
                                        <p:tgtEl>
                                          <p:spTgt spid="3143"/>
                                        </p:tgtEl>
                                        <p:attrNameLst>
                                          <p:attrName>style.visibility</p:attrName>
                                        </p:attrNameLst>
                                      </p:cBhvr>
                                      <p:to>
                                        <p:strVal val="visible"/>
                                      </p:to>
                                    </p:set>
                                    <p:animEffect transition="in" filter="fade">
                                      <p:cBhvr>
                                        <p:cTn id="294" dur="1000"/>
                                        <p:tgtEl>
                                          <p:spTgt spid="3143"/>
                                        </p:tgtEl>
                                      </p:cBhvr>
                                    </p:animEffect>
                                    <p:anim calcmode="lin" valueType="num">
                                      <p:cBhvr>
                                        <p:cTn id="295" dur="1000" fill="hold"/>
                                        <p:tgtEl>
                                          <p:spTgt spid="3143"/>
                                        </p:tgtEl>
                                        <p:attrNameLst>
                                          <p:attrName>ppt_x</p:attrName>
                                        </p:attrNameLst>
                                      </p:cBhvr>
                                      <p:tavLst>
                                        <p:tav tm="0">
                                          <p:val>
                                            <p:strVal val="#ppt_x"/>
                                          </p:val>
                                        </p:tav>
                                        <p:tav tm="100000">
                                          <p:val>
                                            <p:strVal val="#ppt_x"/>
                                          </p:val>
                                        </p:tav>
                                      </p:tavLst>
                                    </p:anim>
                                    <p:anim calcmode="lin" valueType="num">
                                      <p:cBhvr>
                                        <p:cTn id="296" dur="1000" fill="hold"/>
                                        <p:tgtEl>
                                          <p:spTgt spid="3143"/>
                                        </p:tgtEl>
                                        <p:attrNameLst>
                                          <p:attrName>ppt_y</p:attrName>
                                        </p:attrNameLst>
                                      </p:cBhvr>
                                      <p:tavLst>
                                        <p:tav tm="0">
                                          <p:val>
                                            <p:strVal val="#ppt_y-.1"/>
                                          </p:val>
                                        </p:tav>
                                        <p:tav tm="100000">
                                          <p:val>
                                            <p:strVal val="#ppt_y"/>
                                          </p:val>
                                        </p:tav>
                                      </p:tavLst>
                                    </p:anim>
                                  </p:childTnLst>
                                </p:cTn>
                              </p:par>
                            </p:childTnLst>
                          </p:cTn>
                        </p:par>
                        <p:par>
                          <p:cTn id="297" fill="hold">
                            <p:stCondLst>
                              <p:cond delay="1000"/>
                            </p:stCondLst>
                            <p:childTnLst>
                              <p:par>
                                <p:cTn id="298" presetID="47" presetClass="entr" presetSubtype="0" fill="hold" nodeType="afterEffect">
                                  <p:stCondLst>
                                    <p:cond delay="0"/>
                                  </p:stCondLst>
                                  <p:childTnLst>
                                    <p:set>
                                      <p:cBhvr>
                                        <p:cTn id="299" dur="1" fill="hold">
                                          <p:stCondLst>
                                            <p:cond delay="0"/>
                                          </p:stCondLst>
                                        </p:cTn>
                                        <p:tgtEl>
                                          <p:spTgt spid="3255"/>
                                        </p:tgtEl>
                                        <p:attrNameLst>
                                          <p:attrName>style.visibility</p:attrName>
                                        </p:attrNameLst>
                                      </p:cBhvr>
                                      <p:to>
                                        <p:strVal val="visible"/>
                                      </p:to>
                                    </p:set>
                                    <p:animEffect transition="in" filter="fade">
                                      <p:cBhvr>
                                        <p:cTn id="300" dur="1000"/>
                                        <p:tgtEl>
                                          <p:spTgt spid="3255"/>
                                        </p:tgtEl>
                                      </p:cBhvr>
                                    </p:animEffect>
                                    <p:anim calcmode="lin" valueType="num">
                                      <p:cBhvr>
                                        <p:cTn id="301" dur="1000" fill="hold"/>
                                        <p:tgtEl>
                                          <p:spTgt spid="3255"/>
                                        </p:tgtEl>
                                        <p:attrNameLst>
                                          <p:attrName>ppt_x</p:attrName>
                                        </p:attrNameLst>
                                      </p:cBhvr>
                                      <p:tavLst>
                                        <p:tav tm="0">
                                          <p:val>
                                            <p:strVal val="#ppt_x"/>
                                          </p:val>
                                        </p:tav>
                                        <p:tav tm="100000">
                                          <p:val>
                                            <p:strVal val="#ppt_x"/>
                                          </p:val>
                                        </p:tav>
                                      </p:tavLst>
                                    </p:anim>
                                    <p:anim calcmode="lin" valueType="num">
                                      <p:cBhvr>
                                        <p:cTn id="302" dur="1000" fill="hold"/>
                                        <p:tgtEl>
                                          <p:spTgt spid="3255"/>
                                        </p:tgtEl>
                                        <p:attrNameLst>
                                          <p:attrName>ppt_y</p:attrName>
                                        </p:attrNameLst>
                                      </p:cBhvr>
                                      <p:tavLst>
                                        <p:tav tm="0">
                                          <p:val>
                                            <p:strVal val="#ppt_y-.1"/>
                                          </p:val>
                                        </p:tav>
                                        <p:tav tm="100000">
                                          <p:val>
                                            <p:strVal val="#ppt_y"/>
                                          </p:val>
                                        </p:tav>
                                      </p:tavLst>
                                    </p:anim>
                                  </p:childTnLst>
                                </p:cTn>
                              </p:par>
                            </p:childTnLst>
                          </p:cTn>
                        </p:par>
                        <p:par>
                          <p:cTn id="303" fill="hold">
                            <p:stCondLst>
                              <p:cond delay="2000"/>
                            </p:stCondLst>
                            <p:childTnLst>
                              <p:par>
                                <p:cTn id="304" presetID="47" presetClass="entr" presetSubtype="0" fill="hold" nodeType="afterEffect">
                                  <p:stCondLst>
                                    <p:cond delay="0"/>
                                  </p:stCondLst>
                                  <p:childTnLst>
                                    <p:set>
                                      <p:cBhvr>
                                        <p:cTn id="305" dur="1" fill="hold">
                                          <p:stCondLst>
                                            <p:cond delay="0"/>
                                          </p:stCondLst>
                                        </p:cTn>
                                        <p:tgtEl>
                                          <p:spTgt spid="3366"/>
                                        </p:tgtEl>
                                        <p:attrNameLst>
                                          <p:attrName>style.visibility</p:attrName>
                                        </p:attrNameLst>
                                      </p:cBhvr>
                                      <p:to>
                                        <p:strVal val="visible"/>
                                      </p:to>
                                    </p:set>
                                    <p:animEffect transition="in" filter="fade">
                                      <p:cBhvr>
                                        <p:cTn id="306" dur="1000"/>
                                        <p:tgtEl>
                                          <p:spTgt spid="3366"/>
                                        </p:tgtEl>
                                      </p:cBhvr>
                                    </p:animEffect>
                                    <p:anim calcmode="lin" valueType="num">
                                      <p:cBhvr>
                                        <p:cTn id="307" dur="1000" fill="hold"/>
                                        <p:tgtEl>
                                          <p:spTgt spid="3366"/>
                                        </p:tgtEl>
                                        <p:attrNameLst>
                                          <p:attrName>ppt_x</p:attrName>
                                        </p:attrNameLst>
                                      </p:cBhvr>
                                      <p:tavLst>
                                        <p:tav tm="0">
                                          <p:val>
                                            <p:strVal val="#ppt_x"/>
                                          </p:val>
                                        </p:tav>
                                        <p:tav tm="100000">
                                          <p:val>
                                            <p:strVal val="#ppt_x"/>
                                          </p:val>
                                        </p:tav>
                                      </p:tavLst>
                                    </p:anim>
                                    <p:anim calcmode="lin" valueType="num">
                                      <p:cBhvr>
                                        <p:cTn id="308" dur="1000" fill="hold"/>
                                        <p:tgtEl>
                                          <p:spTgt spid="3366"/>
                                        </p:tgtEl>
                                        <p:attrNameLst>
                                          <p:attrName>ppt_y</p:attrName>
                                        </p:attrNameLst>
                                      </p:cBhvr>
                                      <p:tavLst>
                                        <p:tav tm="0">
                                          <p:val>
                                            <p:strVal val="#ppt_y-.1"/>
                                          </p:val>
                                        </p:tav>
                                        <p:tav tm="100000">
                                          <p:val>
                                            <p:strVal val="#ppt_y"/>
                                          </p:val>
                                        </p:tav>
                                      </p:tavLst>
                                    </p:anim>
                                  </p:childTnLst>
                                </p:cTn>
                              </p:par>
                            </p:childTnLst>
                          </p:cTn>
                        </p:par>
                        <p:par>
                          <p:cTn id="309" fill="hold">
                            <p:stCondLst>
                              <p:cond delay="3000"/>
                            </p:stCondLst>
                            <p:childTnLst>
                              <p:par>
                                <p:cTn id="310" presetID="47" presetClass="entr" presetSubtype="0" fill="hold" nodeType="afterEffect">
                                  <p:stCondLst>
                                    <p:cond delay="0"/>
                                  </p:stCondLst>
                                  <p:childTnLst>
                                    <p:set>
                                      <p:cBhvr>
                                        <p:cTn id="311" dur="1" fill="hold">
                                          <p:stCondLst>
                                            <p:cond delay="0"/>
                                          </p:stCondLst>
                                        </p:cTn>
                                        <p:tgtEl>
                                          <p:spTgt spid="3477"/>
                                        </p:tgtEl>
                                        <p:attrNameLst>
                                          <p:attrName>style.visibility</p:attrName>
                                        </p:attrNameLst>
                                      </p:cBhvr>
                                      <p:to>
                                        <p:strVal val="visible"/>
                                      </p:to>
                                    </p:set>
                                    <p:animEffect transition="in" filter="fade">
                                      <p:cBhvr>
                                        <p:cTn id="312" dur="1000"/>
                                        <p:tgtEl>
                                          <p:spTgt spid="3477"/>
                                        </p:tgtEl>
                                      </p:cBhvr>
                                    </p:animEffect>
                                    <p:anim calcmode="lin" valueType="num">
                                      <p:cBhvr>
                                        <p:cTn id="313" dur="1000" fill="hold"/>
                                        <p:tgtEl>
                                          <p:spTgt spid="3477"/>
                                        </p:tgtEl>
                                        <p:attrNameLst>
                                          <p:attrName>ppt_x</p:attrName>
                                        </p:attrNameLst>
                                      </p:cBhvr>
                                      <p:tavLst>
                                        <p:tav tm="0">
                                          <p:val>
                                            <p:strVal val="#ppt_x"/>
                                          </p:val>
                                        </p:tav>
                                        <p:tav tm="100000">
                                          <p:val>
                                            <p:strVal val="#ppt_x"/>
                                          </p:val>
                                        </p:tav>
                                      </p:tavLst>
                                    </p:anim>
                                    <p:anim calcmode="lin" valueType="num">
                                      <p:cBhvr>
                                        <p:cTn id="314" dur="1000" fill="hold"/>
                                        <p:tgtEl>
                                          <p:spTgt spid="3477"/>
                                        </p:tgtEl>
                                        <p:attrNameLst>
                                          <p:attrName>ppt_y</p:attrName>
                                        </p:attrNameLst>
                                      </p:cBhvr>
                                      <p:tavLst>
                                        <p:tav tm="0">
                                          <p:val>
                                            <p:strVal val="#ppt_y-.1"/>
                                          </p:val>
                                        </p:tav>
                                        <p:tav tm="100000">
                                          <p:val>
                                            <p:strVal val="#ppt_y"/>
                                          </p:val>
                                        </p:tav>
                                      </p:tavLst>
                                    </p:anim>
                                  </p:childTnLst>
                                </p:cTn>
                              </p:par>
                            </p:childTnLst>
                          </p:cTn>
                        </p:par>
                        <p:par>
                          <p:cTn id="315" fill="hold">
                            <p:stCondLst>
                              <p:cond delay="4000"/>
                            </p:stCondLst>
                            <p:childTnLst>
                              <p:par>
                                <p:cTn id="316" presetID="47" presetClass="entr" presetSubtype="0" fill="hold" nodeType="afterEffect">
                                  <p:stCondLst>
                                    <p:cond delay="0"/>
                                  </p:stCondLst>
                                  <p:childTnLst>
                                    <p:set>
                                      <p:cBhvr>
                                        <p:cTn id="317" dur="1" fill="hold">
                                          <p:stCondLst>
                                            <p:cond delay="0"/>
                                          </p:stCondLst>
                                        </p:cTn>
                                        <p:tgtEl>
                                          <p:spTgt spid="3588"/>
                                        </p:tgtEl>
                                        <p:attrNameLst>
                                          <p:attrName>style.visibility</p:attrName>
                                        </p:attrNameLst>
                                      </p:cBhvr>
                                      <p:to>
                                        <p:strVal val="visible"/>
                                      </p:to>
                                    </p:set>
                                    <p:animEffect transition="in" filter="fade">
                                      <p:cBhvr>
                                        <p:cTn id="318" dur="1000"/>
                                        <p:tgtEl>
                                          <p:spTgt spid="3588"/>
                                        </p:tgtEl>
                                      </p:cBhvr>
                                    </p:animEffect>
                                    <p:anim calcmode="lin" valueType="num">
                                      <p:cBhvr>
                                        <p:cTn id="319" dur="1000" fill="hold"/>
                                        <p:tgtEl>
                                          <p:spTgt spid="3588"/>
                                        </p:tgtEl>
                                        <p:attrNameLst>
                                          <p:attrName>ppt_x</p:attrName>
                                        </p:attrNameLst>
                                      </p:cBhvr>
                                      <p:tavLst>
                                        <p:tav tm="0">
                                          <p:val>
                                            <p:strVal val="#ppt_x"/>
                                          </p:val>
                                        </p:tav>
                                        <p:tav tm="100000">
                                          <p:val>
                                            <p:strVal val="#ppt_x"/>
                                          </p:val>
                                        </p:tav>
                                      </p:tavLst>
                                    </p:anim>
                                    <p:anim calcmode="lin" valueType="num">
                                      <p:cBhvr>
                                        <p:cTn id="320" dur="1000" fill="hold"/>
                                        <p:tgtEl>
                                          <p:spTgt spid="3588"/>
                                        </p:tgtEl>
                                        <p:attrNameLst>
                                          <p:attrName>ppt_y</p:attrName>
                                        </p:attrNameLst>
                                      </p:cBhvr>
                                      <p:tavLst>
                                        <p:tav tm="0">
                                          <p:val>
                                            <p:strVal val="#ppt_y-.1"/>
                                          </p:val>
                                        </p:tav>
                                        <p:tav tm="100000">
                                          <p:val>
                                            <p:strVal val="#ppt_y"/>
                                          </p:val>
                                        </p:tav>
                                      </p:tavLst>
                                    </p:anim>
                                  </p:childTnLst>
                                </p:cTn>
                              </p:par>
                            </p:childTnLst>
                          </p:cTn>
                        </p:par>
                        <p:par>
                          <p:cTn id="321" fill="hold">
                            <p:stCondLst>
                              <p:cond delay="5000"/>
                            </p:stCondLst>
                            <p:childTnLst>
                              <p:par>
                                <p:cTn id="322" presetID="47" presetClass="entr" presetSubtype="0" fill="hold" nodeType="afterEffect">
                                  <p:stCondLst>
                                    <p:cond delay="0"/>
                                  </p:stCondLst>
                                  <p:childTnLst>
                                    <p:set>
                                      <p:cBhvr>
                                        <p:cTn id="323" dur="1" fill="hold">
                                          <p:stCondLst>
                                            <p:cond delay="0"/>
                                          </p:stCondLst>
                                        </p:cTn>
                                        <p:tgtEl>
                                          <p:spTgt spid="3699"/>
                                        </p:tgtEl>
                                        <p:attrNameLst>
                                          <p:attrName>style.visibility</p:attrName>
                                        </p:attrNameLst>
                                      </p:cBhvr>
                                      <p:to>
                                        <p:strVal val="visible"/>
                                      </p:to>
                                    </p:set>
                                    <p:animEffect transition="in" filter="fade">
                                      <p:cBhvr>
                                        <p:cTn id="324" dur="1000"/>
                                        <p:tgtEl>
                                          <p:spTgt spid="3699"/>
                                        </p:tgtEl>
                                      </p:cBhvr>
                                    </p:animEffect>
                                    <p:anim calcmode="lin" valueType="num">
                                      <p:cBhvr>
                                        <p:cTn id="325" dur="1000" fill="hold"/>
                                        <p:tgtEl>
                                          <p:spTgt spid="3699"/>
                                        </p:tgtEl>
                                        <p:attrNameLst>
                                          <p:attrName>ppt_x</p:attrName>
                                        </p:attrNameLst>
                                      </p:cBhvr>
                                      <p:tavLst>
                                        <p:tav tm="0">
                                          <p:val>
                                            <p:strVal val="#ppt_x"/>
                                          </p:val>
                                        </p:tav>
                                        <p:tav tm="100000">
                                          <p:val>
                                            <p:strVal val="#ppt_x"/>
                                          </p:val>
                                        </p:tav>
                                      </p:tavLst>
                                    </p:anim>
                                    <p:anim calcmode="lin" valueType="num">
                                      <p:cBhvr>
                                        <p:cTn id="326" dur="1000" fill="hold"/>
                                        <p:tgtEl>
                                          <p:spTgt spid="3699"/>
                                        </p:tgtEl>
                                        <p:attrNameLst>
                                          <p:attrName>ppt_y</p:attrName>
                                        </p:attrNameLst>
                                      </p:cBhvr>
                                      <p:tavLst>
                                        <p:tav tm="0">
                                          <p:val>
                                            <p:strVal val="#ppt_y-.1"/>
                                          </p:val>
                                        </p:tav>
                                        <p:tav tm="100000">
                                          <p:val>
                                            <p:strVal val="#ppt_y"/>
                                          </p:val>
                                        </p:tav>
                                      </p:tavLst>
                                    </p:anim>
                                  </p:childTnLst>
                                </p:cTn>
                              </p:par>
                            </p:childTnLst>
                          </p:cTn>
                        </p:par>
                        <p:par>
                          <p:cTn id="327" fill="hold">
                            <p:stCondLst>
                              <p:cond delay="6000"/>
                            </p:stCondLst>
                            <p:childTnLst>
                              <p:par>
                                <p:cTn id="328" presetID="47" presetClass="entr" presetSubtype="0" fill="hold" nodeType="afterEffect">
                                  <p:stCondLst>
                                    <p:cond delay="0"/>
                                  </p:stCondLst>
                                  <p:childTnLst>
                                    <p:set>
                                      <p:cBhvr>
                                        <p:cTn id="329" dur="1" fill="hold">
                                          <p:stCondLst>
                                            <p:cond delay="0"/>
                                          </p:stCondLst>
                                        </p:cTn>
                                        <p:tgtEl>
                                          <p:spTgt spid="3810"/>
                                        </p:tgtEl>
                                        <p:attrNameLst>
                                          <p:attrName>style.visibility</p:attrName>
                                        </p:attrNameLst>
                                      </p:cBhvr>
                                      <p:to>
                                        <p:strVal val="visible"/>
                                      </p:to>
                                    </p:set>
                                    <p:animEffect transition="in" filter="fade">
                                      <p:cBhvr>
                                        <p:cTn id="330" dur="1000"/>
                                        <p:tgtEl>
                                          <p:spTgt spid="3810"/>
                                        </p:tgtEl>
                                      </p:cBhvr>
                                    </p:animEffect>
                                    <p:anim calcmode="lin" valueType="num">
                                      <p:cBhvr>
                                        <p:cTn id="331" dur="1000" fill="hold"/>
                                        <p:tgtEl>
                                          <p:spTgt spid="3810"/>
                                        </p:tgtEl>
                                        <p:attrNameLst>
                                          <p:attrName>ppt_x</p:attrName>
                                        </p:attrNameLst>
                                      </p:cBhvr>
                                      <p:tavLst>
                                        <p:tav tm="0">
                                          <p:val>
                                            <p:strVal val="#ppt_x"/>
                                          </p:val>
                                        </p:tav>
                                        <p:tav tm="100000">
                                          <p:val>
                                            <p:strVal val="#ppt_x"/>
                                          </p:val>
                                        </p:tav>
                                      </p:tavLst>
                                    </p:anim>
                                    <p:anim calcmode="lin" valueType="num">
                                      <p:cBhvr>
                                        <p:cTn id="332" dur="1000" fill="hold"/>
                                        <p:tgtEl>
                                          <p:spTgt spid="3810"/>
                                        </p:tgtEl>
                                        <p:attrNameLst>
                                          <p:attrName>ppt_y</p:attrName>
                                        </p:attrNameLst>
                                      </p:cBhvr>
                                      <p:tavLst>
                                        <p:tav tm="0">
                                          <p:val>
                                            <p:strVal val="#ppt_y-.1"/>
                                          </p:val>
                                        </p:tav>
                                        <p:tav tm="100000">
                                          <p:val>
                                            <p:strVal val="#ppt_y"/>
                                          </p:val>
                                        </p:tav>
                                      </p:tavLst>
                                    </p:anim>
                                  </p:childTnLst>
                                </p:cTn>
                              </p:par>
                            </p:childTnLst>
                          </p:cTn>
                        </p:par>
                        <p:par>
                          <p:cTn id="333" fill="hold">
                            <p:stCondLst>
                              <p:cond delay="7000"/>
                            </p:stCondLst>
                            <p:childTnLst>
                              <p:par>
                                <p:cTn id="334" presetID="47" presetClass="entr" presetSubtype="0" fill="hold" nodeType="afterEffect">
                                  <p:stCondLst>
                                    <p:cond delay="0"/>
                                  </p:stCondLst>
                                  <p:childTnLst>
                                    <p:set>
                                      <p:cBhvr>
                                        <p:cTn id="335" dur="1" fill="hold">
                                          <p:stCondLst>
                                            <p:cond delay="0"/>
                                          </p:stCondLst>
                                        </p:cTn>
                                        <p:tgtEl>
                                          <p:spTgt spid="3921"/>
                                        </p:tgtEl>
                                        <p:attrNameLst>
                                          <p:attrName>style.visibility</p:attrName>
                                        </p:attrNameLst>
                                      </p:cBhvr>
                                      <p:to>
                                        <p:strVal val="visible"/>
                                      </p:to>
                                    </p:set>
                                    <p:animEffect transition="in" filter="fade">
                                      <p:cBhvr>
                                        <p:cTn id="336" dur="1000"/>
                                        <p:tgtEl>
                                          <p:spTgt spid="3921"/>
                                        </p:tgtEl>
                                      </p:cBhvr>
                                    </p:animEffect>
                                    <p:anim calcmode="lin" valueType="num">
                                      <p:cBhvr>
                                        <p:cTn id="337" dur="1000" fill="hold"/>
                                        <p:tgtEl>
                                          <p:spTgt spid="3921"/>
                                        </p:tgtEl>
                                        <p:attrNameLst>
                                          <p:attrName>ppt_x</p:attrName>
                                        </p:attrNameLst>
                                      </p:cBhvr>
                                      <p:tavLst>
                                        <p:tav tm="0">
                                          <p:val>
                                            <p:strVal val="#ppt_x"/>
                                          </p:val>
                                        </p:tav>
                                        <p:tav tm="100000">
                                          <p:val>
                                            <p:strVal val="#ppt_x"/>
                                          </p:val>
                                        </p:tav>
                                      </p:tavLst>
                                    </p:anim>
                                    <p:anim calcmode="lin" valueType="num">
                                      <p:cBhvr>
                                        <p:cTn id="338" dur="1000" fill="hold"/>
                                        <p:tgtEl>
                                          <p:spTgt spid="3921"/>
                                        </p:tgtEl>
                                        <p:attrNameLst>
                                          <p:attrName>ppt_y</p:attrName>
                                        </p:attrNameLst>
                                      </p:cBhvr>
                                      <p:tavLst>
                                        <p:tav tm="0">
                                          <p:val>
                                            <p:strVal val="#ppt_y-.1"/>
                                          </p:val>
                                        </p:tav>
                                        <p:tav tm="100000">
                                          <p:val>
                                            <p:strVal val="#ppt_y"/>
                                          </p:val>
                                        </p:tav>
                                      </p:tavLst>
                                    </p:anim>
                                  </p:childTnLst>
                                </p:cTn>
                              </p:par>
                            </p:childTnLst>
                          </p:cTn>
                        </p:par>
                      </p:childTnLst>
                    </p:cTn>
                  </p:par>
                  <p:par>
                    <p:cTn id="339" fill="hold">
                      <p:stCondLst>
                        <p:cond delay="indefinite"/>
                      </p:stCondLst>
                      <p:childTnLst>
                        <p:par>
                          <p:cTn id="340" fill="hold">
                            <p:stCondLst>
                              <p:cond delay="0"/>
                            </p:stCondLst>
                            <p:childTnLst>
                              <p:par>
                                <p:cTn id="341" presetID="4" presetClass="entr" presetSubtype="16" fill="hold" grpId="0" nodeType="clickEffect">
                                  <p:stCondLst>
                                    <p:cond delay="0"/>
                                  </p:stCondLst>
                                  <p:childTnLst>
                                    <p:set>
                                      <p:cBhvr>
                                        <p:cTn id="342" dur="1" fill="hold">
                                          <p:stCondLst>
                                            <p:cond delay="0"/>
                                          </p:stCondLst>
                                        </p:cTn>
                                        <p:tgtEl>
                                          <p:spTgt spid="3254"/>
                                        </p:tgtEl>
                                        <p:attrNameLst>
                                          <p:attrName>style.visibility</p:attrName>
                                        </p:attrNameLst>
                                      </p:cBhvr>
                                      <p:to>
                                        <p:strVal val="visible"/>
                                      </p:to>
                                    </p:set>
                                    <p:animEffect transition="in" filter="box(in)">
                                      <p:cBhvr>
                                        <p:cTn id="343" dur="500"/>
                                        <p:tgtEl>
                                          <p:spTgt spid="3254"/>
                                        </p:tgtEl>
                                      </p:cBhvr>
                                    </p:animEffect>
                                  </p:childTnLst>
                                </p:cTn>
                              </p:par>
                            </p:childTnLst>
                          </p:cTn>
                        </p:par>
                      </p:childTnLst>
                    </p:cTn>
                  </p:par>
                  <p:par>
                    <p:cTn id="344" fill="hold">
                      <p:stCondLst>
                        <p:cond delay="indefinite"/>
                      </p:stCondLst>
                      <p:childTnLst>
                        <p:par>
                          <p:cTn id="345" fill="hold">
                            <p:stCondLst>
                              <p:cond delay="0"/>
                            </p:stCondLst>
                            <p:childTnLst>
                              <p:par>
                                <p:cTn id="346" presetID="4" presetClass="entr" presetSubtype="16" fill="hold" grpId="0" nodeType="clickEffect">
                                  <p:stCondLst>
                                    <p:cond delay="0"/>
                                  </p:stCondLst>
                                  <p:childTnLst>
                                    <p:set>
                                      <p:cBhvr>
                                        <p:cTn id="347" dur="1" fill="hold">
                                          <p:stCondLst>
                                            <p:cond delay="0"/>
                                          </p:stCondLst>
                                        </p:cTn>
                                        <p:tgtEl>
                                          <p:spTgt spid="3140"/>
                                        </p:tgtEl>
                                        <p:attrNameLst>
                                          <p:attrName>style.visibility</p:attrName>
                                        </p:attrNameLst>
                                      </p:cBhvr>
                                      <p:to>
                                        <p:strVal val="visible"/>
                                      </p:to>
                                    </p:set>
                                    <p:animEffect transition="in" filter="box(in)">
                                      <p:cBhvr>
                                        <p:cTn id="348" dur="500"/>
                                        <p:tgtEl>
                                          <p:spTgt spid="3140"/>
                                        </p:tgtEl>
                                      </p:cBhvr>
                                    </p:animEffect>
                                  </p:childTnLst>
                                </p:cTn>
                              </p:par>
                              <p:par>
                                <p:cTn id="349" presetID="4" presetClass="entr" presetSubtype="16" fill="hold" grpId="0" nodeType="withEffect">
                                  <p:stCondLst>
                                    <p:cond delay="0"/>
                                  </p:stCondLst>
                                  <p:childTnLst>
                                    <p:set>
                                      <p:cBhvr>
                                        <p:cTn id="350" dur="1" fill="hold">
                                          <p:stCondLst>
                                            <p:cond delay="0"/>
                                          </p:stCondLst>
                                        </p:cTn>
                                        <p:tgtEl>
                                          <p:spTgt spid="3141"/>
                                        </p:tgtEl>
                                        <p:attrNameLst>
                                          <p:attrName>style.visibility</p:attrName>
                                        </p:attrNameLst>
                                      </p:cBhvr>
                                      <p:to>
                                        <p:strVal val="visible"/>
                                      </p:to>
                                    </p:set>
                                    <p:animEffect transition="in" filter="box(in)">
                                      <p:cBhvr>
                                        <p:cTn id="351" dur="1000"/>
                                        <p:tgtEl>
                                          <p:spTgt spid="3141"/>
                                        </p:tgtEl>
                                      </p:cBhvr>
                                    </p:animEffect>
                                  </p:childTnLst>
                                </p:cTn>
                              </p:par>
                              <p:par>
                                <p:cTn id="352" presetID="4" presetClass="entr" presetSubtype="16" fill="hold" grpId="0" nodeType="withEffect">
                                  <p:stCondLst>
                                    <p:cond delay="0"/>
                                  </p:stCondLst>
                                  <p:childTnLst>
                                    <p:set>
                                      <p:cBhvr>
                                        <p:cTn id="353" dur="1" fill="hold">
                                          <p:stCondLst>
                                            <p:cond delay="0"/>
                                          </p:stCondLst>
                                        </p:cTn>
                                        <p:tgtEl>
                                          <p:spTgt spid="3142"/>
                                        </p:tgtEl>
                                        <p:attrNameLst>
                                          <p:attrName>style.visibility</p:attrName>
                                        </p:attrNameLst>
                                      </p:cBhvr>
                                      <p:to>
                                        <p:strVal val="visible"/>
                                      </p:to>
                                    </p:set>
                                    <p:animEffect transition="in" filter="box(in)">
                                      <p:cBhvr>
                                        <p:cTn id="354" dur="1000"/>
                                        <p:tgtEl>
                                          <p:spTgt spid="3142"/>
                                        </p:tgtEl>
                                      </p:cBhvr>
                                    </p:animEffect>
                                  </p:childTnLst>
                                </p:cTn>
                              </p:par>
                            </p:childTnLst>
                          </p:cTn>
                        </p:par>
                      </p:childTnLst>
                    </p:cTn>
                  </p:par>
                  <p:par>
                    <p:cTn id="355" fill="hold">
                      <p:stCondLst>
                        <p:cond delay="indefinite"/>
                      </p:stCondLst>
                      <p:childTnLst>
                        <p:par>
                          <p:cTn id="356" fill="hold">
                            <p:stCondLst>
                              <p:cond delay="0"/>
                            </p:stCondLst>
                            <p:childTnLst>
                              <p:par>
                                <p:cTn id="357" presetID="4" presetClass="entr" presetSubtype="16" fill="hold" grpId="0" nodeType="clickEffect">
                                  <p:stCondLst>
                                    <p:cond delay="0"/>
                                  </p:stCondLst>
                                  <p:childTnLst>
                                    <p:set>
                                      <p:cBhvr>
                                        <p:cTn id="358" dur="1" fill="hold">
                                          <p:stCondLst>
                                            <p:cond delay="0"/>
                                          </p:stCondLst>
                                        </p:cTn>
                                        <p:tgtEl>
                                          <p:spTgt spid="4146"/>
                                        </p:tgtEl>
                                        <p:attrNameLst>
                                          <p:attrName>style.visibility</p:attrName>
                                        </p:attrNameLst>
                                      </p:cBhvr>
                                      <p:to>
                                        <p:strVal val="visible"/>
                                      </p:to>
                                    </p:set>
                                    <p:animEffect transition="in" filter="box(in)">
                                      <p:cBhvr>
                                        <p:cTn id="359" dur="500"/>
                                        <p:tgtEl>
                                          <p:spTgt spid="4146"/>
                                        </p:tgtEl>
                                      </p:cBhvr>
                                    </p:animEffect>
                                  </p:childTnLst>
                                </p:cTn>
                              </p:par>
                            </p:childTnLst>
                          </p:cTn>
                        </p:par>
                      </p:childTnLst>
                    </p:cTn>
                  </p:par>
                  <p:par>
                    <p:cTn id="360" fill="hold">
                      <p:stCondLst>
                        <p:cond delay="indefinite"/>
                      </p:stCondLst>
                      <p:childTnLst>
                        <p:par>
                          <p:cTn id="361" fill="hold">
                            <p:stCondLst>
                              <p:cond delay="0"/>
                            </p:stCondLst>
                            <p:childTnLst>
                              <p:par>
                                <p:cTn id="362" presetID="4" presetClass="entr" presetSubtype="16" fill="hold" grpId="0" nodeType="clickEffect">
                                  <p:stCondLst>
                                    <p:cond delay="0"/>
                                  </p:stCondLst>
                                  <p:childTnLst>
                                    <p:set>
                                      <p:cBhvr>
                                        <p:cTn id="363" dur="1" fill="hold">
                                          <p:stCondLst>
                                            <p:cond delay="0"/>
                                          </p:stCondLst>
                                        </p:cTn>
                                        <p:tgtEl>
                                          <p:spTgt spid="4032"/>
                                        </p:tgtEl>
                                        <p:attrNameLst>
                                          <p:attrName>style.visibility</p:attrName>
                                        </p:attrNameLst>
                                      </p:cBhvr>
                                      <p:to>
                                        <p:strVal val="visible"/>
                                      </p:to>
                                    </p:set>
                                    <p:animEffect transition="in" filter="box(in)">
                                      <p:cBhvr>
                                        <p:cTn id="364" dur="500"/>
                                        <p:tgtEl>
                                          <p:spTgt spid="4032"/>
                                        </p:tgtEl>
                                      </p:cBhvr>
                                    </p:animEffect>
                                  </p:childTnLst>
                                </p:cTn>
                              </p:par>
                            </p:childTnLst>
                          </p:cTn>
                        </p:par>
                      </p:childTnLst>
                    </p:cTn>
                  </p:par>
                  <p:par>
                    <p:cTn id="365" fill="hold">
                      <p:stCondLst>
                        <p:cond delay="indefinite"/>
                      </p:stCondLst>
                      <p:childTnLst>
                        <p:par>
                          <p:cTn id="366" fill="hold">
                            <p:stCondLst>
                              <p:cond delay="0"/>
                            </p:stCondLst>
                            <p:childTnLst>
                              <p:par>
                                <p:cTn id="367" presetID="47" presetClass="entr" presetSubtype="0" fill="hold" nodeType="clickEffect">
                                  <p:stCondLst>
                                    <p:cond delay="0"/>
                                  </p:stCondLst>
                                  <p:childTnLst>
                                    <p:set>
                                      <p:cBhvr>
                                        <p:cTn id="368" dur="1" fill="hold">
                                          <p:stCondLst>
                                            <p:cond delay="0"/>
                                          </p:stCondLst>
                                        </p:cTn>
                                        <p:tgtEl>
                                          <p:spTgt spid="4035"/>
                                        </p:tgtEl>
                                        <p:attrNameLst>
                                          <p:attrName>style.visibility</p:attrName>
                                        </p:attrNameLst>
                                      </p:cBhvr>
                                      <p:to>
                                        <p:strVal val="visible"/>
                                      </p:to>
                                    </p:set>
                                    <p:animEffect transition="in" filter="fade">
                                      <p:cBhvr>
                                        <p:cTn id="369" dur="1000"/>
                                        <p:tgtEl>
                                          <p:spTgt spid="4035"/>
                                        </p:tgtEl>
                                      </p:cBhvr>
                                    </p:animEffect>
                                    <p:anim calcmode="lin" valueType="num">
                                      <p:cBhvr>
                                        <p:cTn id="370" dur="1000" fill="hold"/>
                                        <p:tgtEl>
                                          <p:spTgt spid="4035"/>
                                        </p:tgtEl>
                                        <p:attrNameLst>
                                          <p:attrName>ppt_x</p:attrName>
                                        </p:attrNameLst>
                                      </p:cBhvr>
                                      <p:tavLst>
                                        <p:tav tm="0">
                                          <p:val>
                                            <p:strVal val="#ppt_x"/>
                                          </p:val>
                                        </p:tav>
                                        <p:tav tm="100000">
                                          <p:val>
                                            <p:strVal val="#ppt_x"/>
                                          </p:val>
                                        </p:tav>
                                      </p:tavLst>
                                    </p:anim>
                                    <p:anim calcmode="lin" valueType="num">
                                      <p:cBhvr>
                                        <p:cTn id="371" dur="1000" fill="hold"/>
                                        <p:tgtEl>
                                          <p:spTgt spid="4035"/>
                                        </p:tgtEl>
                                        <p:attrNameLst>
                                          <p:attrName>ppt_y</p:attrName>
                                        </p:attrNameLst>
                                      </p:cBhvr>
                                      <p:tavLst>
                                        <p:tav tm="0">
                                          <p:val>
                                            <p:strVal val="#ppt_y-.1"/>
                                          </p:val>
                                        </p:tav>
                                        <p:tav tm="100000">
                                          <p:val>
                                            <p:strVal val="#ppt_y"/>
                                          </p:val>
                                        </p:tav>
                                      </p:tavLst>
                                    </p:anim>
                                  </p:childTnLst>
                                </p:cTn>
                              </p:par>
                            </p:childTnLst>
                          </p:cTn>
                        </p:par>
                        <p:par>
                          <p:cTn id="372" fill="hold">
                            <p:stCondLst>
                              <p:cond delay="1000"/>
                            </p:stCondLst>
                            <p:childTnLst>
                              <p:par>
                                <p:cTn id="373" presetID="47" presetClass="entr" presetSubtype="0" fill="hold" nodeType="afterEffect">
                                  <p:stCondLst>
                                    <p:cond delay="0"/>
                                  </p:stCondLst>
                                  <p:childTnLst>
                                    <p:set>
                                      <p:cBhvr>
                                        <p:cTn id="374" dur="1" fill="hold">
                                          <p:stCondLst>
                                            <p:cond delay="0"/>
                                          </p:stCondLst>
                                        </p:cTn>
                                        <p:tgtEl>
                                          <p:spTgt spid="4147"/>
                                        </p:tgtEl>
                                        <p:attrNameLst>
                                          <p:attrName>style.visibility</p:attrName>
                                        </p:attrNameLst>
                                      </p:cBhvr>
                                      <p:to>
                                        <p:strVal val="visible"/>
                                      </p:to>
                                    </p:set>
                                    <p:animEffect transition="in" filter="fade">
                                      <p:cBhvr>
                                        <p:cTn id="375" dur="1000"/>
                                        <p:tgtEl>
                                          <p:spTgt spid="4147"/>
                                        </p:tgtEl>
                                      </p:cBhvr>
                                    </p:animEffect>
                                    <p:anim calcmode="lin" valueType="num">
                                      <p:cBhvr>
                                        <p:cTn id="376" dur="1000" fill="hold"/>
                                        <p:tgtEl>
                                          <p:spTgt spid="4147"/>
                                        </p:tgtEl>
                                        <p:attrNameLst>
                                          <p:attrName>ppt_x</p:attrName>
                                        </p:attrNameLst>
                                      </p:cBhvr>
                                      <p:tavLst>
                                        <p:tav tm="0">
                                          <p:val>
                                            <p:strVal val="#ppt_x"/>
                                          </p:val>
                                        </p:tav>
                                        <p:tav tm="100000">
                                          <p:val>
                                            <p:strVal val="#ppt_x"/>
                                          </p:val>
                                        </p:tav>
                                      </p:tavLst>
                                    </p:anim>
                                    <p:anim calcmode="lin" valueType="num">
                                      <p:cBhvr>
                                        <p:cTn id="377" dur="1000" fill="hold"/>
                                        <p:tgtEl>
                                          <p:spTgt spid="4147"/>
                                        </p:tgtEl>
                                        <p:attrNameLst>
                                          <p:attrName>ppt_y</p:attrName>
                                        </p:attrNameLst>
                                      </p:cBhvr>
                                      <p:tavLst>
                                        <p:tav tm="0">
                                          <p:val>
                                            <p:strVal val="#ppt_y-.1"/>
                                          </p:val>
                                        </p:tav>
                                        <p:tav tm="100000">
                                          <p:val>
                                            <p:strVal val="#ppt_y"/>
                                          </p:val>
                                        </p:tav>
                                      </p:tavLst>
                                    </p:anim>
                                  </p:childTnLst>
                                </p:cTn>
                              </p:par>
                            </p:childTnLst>
                          </p:cTn>
                        </p:par>
                        <p:par>
                          <p:cTn id="378" fill="hold">
                            <p:stCondLst>
                              <p:cond delay="2000"/>
                            </p:stCondLst>
                            <p:childTnLst>
                              <p:par>
                                <p:cTn id="379" presetID="47" presetClass="entr" presetSubtype="0" fill="hold" nodeType="afterEffect">
                                  <p:stCondLst>
                                    <p:cond delay="0"/>
                                  </p:stCondLst>
                                  <p:childTnLst>
                                    <p:set>
                                      <p:cBhvr>
                                        <p:cTn id="380" dur="1" fill="hold">
                                          <p:stCondLst>
                                            <p:cond delay="0"/>
                                          </p:stCondLst>
                                        </p:cTn>
                                        <p:tgtEl>
                                          <p:spTgt spid="4258"/>
                                        </p:tgtEl>
                                        <p:attrNameLst>
                                          <p:attrName>style.visibility</p:attrName>
                                        </p:attrNameLst>
                                      </p:cBhvr>
                                      <p:to>
                                        <p:strVal val="visible"/>
                                      </p:to>
                                    </p:set>
                                    <p:animEffect transition="in" filter="fade">
                                      <p:cBhvr>
                                        <p:cTn id="381" dur="1000"/>
                                        <p:tgtEl>
                                          <p:spTgt spid="4258"/>
                                        </p:tgtEl>
                                      </p:cBhvr>
                                    </p:animEffect>
                                    <p:anim calcmode="lin" valueType="num">
                                      <p:cBhvr>
                                        <p:cTn id="382" dur="1000" fill="hold"/>
                                        <p:tgtEl>
                                          <p:spTgt spid="4258"/>
                                        </p:tgtEl>
                                        <p:attrNameLst>
                                          <p:attrName>ppt_x</p:attrName>
                                        </p:attrNameLst>
                                      </p:cBhvr>
                                      <p:tavLst>
                                        <p:tav tm="0">
                                          <p:val>
                                            <p:strVal val="#ppt_x"/>
                                          </p:val>
                                        </p:tav>
                                        <p:tav tm="100000">
                                          <p:val>
                                            <p:strVal val="#ppt_x"/>
                                          </p:val>
                                        </p:tav>
                                      </p:tavLst>
                                    </p:anim>
                                    <p:anim calcmode="lin" valueType="num">
                                      <p:cBhvr>
                                        <p:cTn id="383" dur="1000" fill="hold"/>
                                        <p:tgtEl>
                                          <p:spTgt spid="4258"/>
                                        </p:tgtEl>
                                        <p:attrNameLst>
                                          <p:attrName>ppt_y</p:attrName>
                                        </p:attrNameLst>
                                      </p:cBhvr>
                                      <p:tavLst>
                                        <p:tav tm="0">
                                          <p:val>
                                            <p:strVal val="#ppt_y-.1"/>
                                          </p:val>
                                        </p:tav>
                                        <p:tav tm="100000">
                                          <p:val>
                                            <p:strVal val="#ppt_y"/>
                                          </p:val>
                                        </p:tav>
                                      </p:tavLst>
                                    </p:anim>
                                  </p:childTnLst>
                                </p:cTn>
                              </p:par>
                            </p:childTnLst>
                          </p:cTn>
                        </p:par>
                        <p:par>
                          <p:cTn id="384" fill="hold">
                            <p:stCondLst>
                              <p:cond delay="3000"/>
                            </p:stCondLst>
                            <p:childTnLst>
                              <p:par>
                                <p:cTn id="385" presetID="47" presetClass="entr" presetSubtype="0" fill="hold" nodeType="afterEffect">
                                  <p:stCondLst>
                                    <p:cond delay="0"/>
                                  </p:stCondLst>
                                  <p:childTnLst>
                                    <p:set>
                                      <p:cBhvr>
                                        <p:cTn id="386" dur="1" fill="hold">
                                          <p:stCondLst>
                                            <p:cond delay="0"/>
                                          </p:stCondLst>
                                        </p:cTn>
                                        <p:tgtEl>
                                          <p:spTgt spid="4369"/>
                                        </p:tgtEl>
                                        <p:attrNameLst>
                                          <p:attrName>style.visibility</p:attrName>
                                        </p:attrNameLst>
                                      </p:cBhvr>
                                      <p:to>
                                        <p:strVal val="visible"/>
                                      </p:to>
                                    </p:set>
                                    <p:animEffect transition="in" filter="fade">
                                      <p:cBhvr>
                                        <p:cTn id="387" dur="1000"/>
                                        <p:tgtEl>
                                          <p:spTgt spid="4369"/>
                                        </p:tgtEl>
                                      </p:cBhvr>
                                    </p:animEffect>
                                    <p:anim calcmode="lin" valueType="num">
                                      <p:cBhvr>
                                        <p:cTn id="388" dur="1000" fill="hold"/>
                                        <p:tgtEl>
                                          <p:spTgt spid="4369"/>
                                        </p:tgtEl>
                                        <p:attrNameLst>
                                          <p:attrName>ppt_x</p:attrName>
                                        </p:attrNameLst>
                                      </p:cBhvr>
                                      <p:tavLst>
                                        <p:tav tm="0">
                                          <p:val>
                                            <p:strVal val="#ppt_x"/>
                                          </p:val>
                                        </p:tav>
                                        <p:tav tm="100000">
                                          <p:val>
                                            <p:strVal val="#ppt_x"/>
                                          </p:val>
                                        </p:tav>
                                      </p:tavLst>
                                    </p:anim>
                                    <p:anim calcmode="lin" valueType="num">
                                      <p:cBhvr>
                                        <p:cTn id="389" dur="1000" fill="hold"/>
                                        <p:tgtEl>
                                          <p:spTgt spid="4369"/>
                                        </p:tgtEl>
                                        <p:attrNameLst>
                                          <p:attrName>ppt_y</p:attrName>
                                        </p:attrNameLst>
                                      </p:cBhvr>
                                      <p:tavLst>
                                        <p:tav tm="0">
                                          <p:val>
                                            <p:strVal val="#ppt_y-.1"/>
                                          </p:val>
                                        </p:tav>
                                        <p:tav tm="100000">
                                          <p:val>
                                            <p:strVal val="#ppt_y"/>
                                          </p:val>
                                        </p:tav>
                                      </p:tavLst>
                                    </p:anim>
                                  </p:childTnLst>
                                </p:cTn>
                              </p:par>
                            </p:childTnLst>
                          </p:cTn>
                        </p:par>
                        <p:par>
                          <p:cTn id="390" fill="hold">
                            <p:stCondLst>
                              <p:cond delay="4000"/>
                            </p:stCondLst>
                            <p:childTnLst>
                              <p:par>
                                <p:cTn id="391" presetID="47" presetClass="entr" presetSubtype="0" fill="hold" nodeType="afterEffect">
                                  <p:stCondLst>
                                    <p:cond delay="0"/>
                                  </p:stCondLst>
                                  <p:childTnLst>
                                    <p:set>
                                      <p:cBhvr>
                                        <p:cTn id="392" dur="1" fill="hold">
                                          <p:stCondLst>
                                            <p:cond delay="0"/>
                                          </p:stCondLst>
                                        </p:cTn>
                                        <p:tgtEl>
                                          <p:spTgt spid="4480"/>
                                        </p:tgtEl>
                                        <p:attrNameLst>
                                          <p:attrName>style.visibility</p:attrName>
                                        </p:attrNameLst>
                                      </p:cBhvr>
                                      <p:to>
                                        <p:strVal val="visible"/>
                                      </p:to>
                                    </p:set>
                                    <p:animEffect transition="in" filter="fade">
                                      <p:cBhvr>
                                        <p:cTn id="393" dur="1000"/>
                                        <p:tgtEl>
                                          <p:spTgt spid="4480"/>
                                        </p:tgtEl>
                                      </p:cBhvr>
                                    </p:animEffect>
                                    <p:anim calcmode="lin" valueType="num">
                                      <p:cBhvr>
                                        <p:cTn id="394" dur="1000" fill="hold"/>
                                        <p:tgtEl>
                                          <p:spTgt spid="4480"/>
                                        </p:tgtEl>
                                        <p:attrNameLst>
                                          <p:attrName>ppt_x</p:attrName>
                                        </p:attrNameLst>
                                      </p:cBhvr>
                                      <p:tavLst>
                                        <p:tav tm="0">
                                          <p:val>
                                            <p:strVal val="#ppt_x"/>
                                          </p:val>
                                        </p:tav>
                                        <p:tav tm="100000">
                                          <p:val>
                                            <p:strVal val="#ppt_x"/>
                                          </p:val>
                                        </p:tav>
                                      </p:tavLst>
                                    </p:anim>
                                    <p:anim calcmode="lin" valueType="num">
                                      <p:cBhvr>
                                        <p:cTn id="395" dur="1000" fill="hold"/>
                                        <p:tgtEl>
                                          <p:spTgt spid="4480"/>
                                        </p:tgtEl>
                                        <p:attrNameLst>
                                          <p:attrName>ppt_y</p:attrName>
                                        </p:attrNameLst>
                                      </p:cBhvr>
                                      <p:tavLst>
                                        <p:tav tm="0">
                                          <p:val>
                                            <p:strVal val="#ppt_y-.1"/>
                                          </p:val>
                                        </p:tav>
                                        <p:tav tm="100000">
                                          <p:val>
                                            <p:strVal val="#ppt_y"/>
                                          </p:val>
                                        </p:tav>
                                      </p:tavLst>
                                    </p:anim>
                                  </p:childTnLst>
                                </p:cTn>
                              </p:par>
                            </p:childTnLst>
                          </p:cTn>
                        </p:par>
                        <p:par>
                          <p:cTn id="396" fill="hold">
                            <p:stCondLst>
                              <p:cond delay="5000"/>
                            </p:stCondLst>
                            <p:childTnLst>
                              <p:par>
                                <p:cTn id="397" presetID="47" presetClass="entr" presetSubtype="0" fill="hold" nodeType="afterEffect">
                                  <p:stCondLst>
                                    <p:cond delay="0"/>
                                  </p:stCondLst>
                                  <p:childTnLst>
                                    <p:set>
                                      <p:cBhvr>
                                        <p:cTn id="398" dur="1" fill="hold">
                                          <p:stCondLst>
                                            <p:cond delay="0"/>
                                          </p:stCondLst>
                                        </p:cTn>
                                        <p:tgtEl>
                                          <p:spTgt spid="4591"/>
                                        </p:tgtEl>
                                        <p:attrNameLst>
                                          <p:attrName>style.visibility</p:attrName>
                                        </p:attrNameLst>
                                      </p:cBhvr>
                                      <p:to>
                                        <p:strVal val="visible"/>
                                      </p:to>
                                    </p:set>
                                    <p:animEffect transition="in" filter="fade">
                                      <p:cBhvr>
                                        <p:cTn id="399" dur="1000"/>
                                        <p:tgtEl>
                                          <p:spTgt spid="4591"/>
                                        </p:tgtEl>
                                      </p:cBhvr>
                                    </p:animEffect>
                                    <p:anim calcmode="lin" valueType="num">
                                      <p:cBhvr>
                                        <p:cTn id="400" dur="1000" fill="hold"/>
                                        <p:tgtEl>
                                          <p:spTgt spid="4591"/>
                                        </p:tgtEl>
                                        <p:attrNameLst>
                                          <p:attrName>ppt_x</p:attrName>
                                        </p:attrNameLst>
                                      </p:cBhvr>
                                      <p:tavLst>
                                        <p:tav tm="0">
                                          <p:val>
                                            <p:strVal val="#ppt_x"/>
                                          </p:val>
                                        </p:tav>
                                        <p:tav tm="100000">
                                          <p:val>
                                            <p:strVal val="#ppt_x"/>
                                          </p:val>
                                        </p:tav>
                                      </p:tavLst>
                                    </p:anim>
                                    <p:anim calcmode="lin" valueType="num">
                                      <p:cBhvr>
                                        <p:cTn id="401" dur="1000" fill="hold"/>
                                        <p:tgtEl>
                                          <p:spTgt spid="4591"/>
                                        </p:tgtEl>
                                        <p:attrNameLst>
                                          <p:attrName>ppt_y</p:attrName>
                                        </p:attrNameLst>
                                      </p:cBhvr>
                                      <p:tavLst>
                                        <p:tav tm="0">
                                          <p:val>
                                            <p:strVal val="#ppt_y-.1"/>
                                          </p:val>
                                        </p:tav>
                                        <p:tav tm="100000">
                                          <p:val>
                                            <p:strVal val="#ppt_y"/>
                                          </p:val>
                                        </p:tav>
                                      </p:tavLst>
                                    </p:anim>
                                  </p:childTnLst>
                                </p:cTn>
                              </p:par>
                            </p:childTnLst>
                          </p:cTn>
                        </p:par>
                        <p:par>
                          <p:cTn id="402" fill="hold">
                            <p:stCondLst>
                              <p:cond delay="6000"/>
                            </p:stCondLst>
                            <p:childTnLst>
                              <p:par>
                                <p:cTn id="403" presetID="47" presetClass="entr" presetSubtype="0" fill="hold" nodeType="afterEffect">
                                  <p:stCondLst>
                                    <p:cond delay="0"/>
                                  </p:stCondLst>
                                  <p:childTnLst>
                                    <p:set>
                                      <p:cBhvr>
                                        <p:cTn id="404" dur="1" fill="hold">
                                          <p:stCondLst>
                                            <p:cond delay="0"/>
                                          </p:stCondLst>
                                        </p:cTn>
                                        <p:tgtEl>
                                          <p:spTgt spid="4702"/>
                                        </p:tgtEl>
                                        <p:attrNameLst>
                                          <p:attrName>style.visibility</p:attrName>
                                        </p:attrNameLst>
                                      </p:cBhvr>
                                      <p:to>
                                        <p:strVal val="visible"/>
                                      </p:to>
                                    </p:set>
                                    <p:animEffect transition="in" filter="fade">
                                      <p:cBhvr>
                                        <p:cTn id="405" dur="1000"/>
                                        <p:tgtEl>
                                          <p:spTgt spid="4702"/>
                                        </p:tgtEl>
                                      </p:cBhvr>
                                    </p:animEffect>
                                    <p:anim calcmode="lin" valueType="num">
                                      <p:cBhvr>
                                        <p:cTn id="406" dur="1000" fill="hold"/>
                                        <p:tgtEl>
                                          <p:spTgt spid="4702"/>
                                        </p:tgtEl>
                                        <p:attrNameLst>
                                          <p:attrName>ppt_x</p:attrName>
                                        </p:attrNameLst>
                                      </p:cBhvr>
                                      <p:tavLst>
                                        <p:tav tm="0">
                                          <p:val>
                                            <p:strVal val="#ppt_x"/>
                                          </p:val>
                                        </p:tav>
                                        <p:tav tm="100000">
                                          <p:val>
                                            <p:strVal val="#ppt_x"/>
                                          </p:val>
                                        </p:tav>
                                      </p:tavLst>
                                    </p:anim>
                                    <p:anim calcmode="lin" valueType="num">
                                      <p:cBhvr>
                                        <p:cTn id="407" dur="1000" fill="hold"/>
                                        <p:tgtEl>
                                          <p:spTgt spid="4702"/>
                                        </p:tgtEl>
                                        <p:attrNameLst>
                                          <p:attrName>ppt_y</p:attrName>
                                        </p:attrNameLst>
                                      </p:cBhvr>
                                      <p:tavLst>
                                        <p:tav tm="0">
                                          <p:val>
                                            <p:strVal val="#ppt_y-.1"/>
                                          </p:val>
                                        </p:tav>
                                        <p:tav tm="100000">
                                          <p:val>
                                            <p:strVal val="#ppt_y"/>
                                          </p:val>
                                        </p:tav>
                                      </p:tavLst>
                                    </p:anim>
                                  </p:childTnLst>
                                </p:cTn>
                              </p:par>
                            </p:childTnLst>
                          </p:cTn>
                        </p:par>
                        <p:par>
                          <p:cTn id="408" fill="hold">
                            <p:stCondLst>
                              <p:cond delay="7000"/>
                            </p:stCondLst>
                            <p:childTnLst>
                              <p:par>
                                <p:cTn id="409" presetID="47" presetClass="entr" presetSubtype="0" fill="hold" nodeType="afterEffect">
                                  <p:stCondLst>
                                    <p:cond delay="0"/>
                                  </p:stCondLst>
                                  <p:childTnLst>
                                    <p:set>
                                      <p:cBhvr>
                                        <p:cTn id="410" dur="1" fill="hold">
                                          <p:stCondLst>
                                            <p:cond delay="0"/>
                                          </p:stCondLst>
                                        </p:cTn>
                                        <p:tgtEl>
                                          <p:spTgt spid="4813"/>
                                        </p:tgtEl>
                                        <p:attrNameLst>
                                          <p:attrName>style.visibility</p:attrName>
                                        </p:attrNameLst>
                                      </p:cBhvr>
                                      <p:to>
                                        <p:strVal val="visible"/>
                                      </p:to>
                                    </p:set>
                                    <p:animEffect transition="in" filter="fade">
                                      <p:cBhvr>
                                        <p:cTn id="411" dur="1000"/>
                                        <p:tgtEl>
                                          <p:spTgt spid="4813"/>
                                        </p:tgtEl>
                                      </p:cBhvr>
                                    </p:animEffect>
                                    <p:anim calcmode="lin" valueType="num">
                                      <p:cBhvr>
                                        <p:cTn id="412" dur="1000" fill="hold"/>
                                        <p:tgtEl>
                                          <p:spTgt spid="4813"/>
                                        </p:tgtEl>
                                        <p:attrNameLst>
                                          <p:attrName>ppt_x</p:attrName>
                                        </p:attrNameLst>
                                      </p:cBhvr>
                                      <p:tavLst>
                                        <p:tav tm="0">
                                          <p:val>
                                            <p:strVal val="#ppt_x"/>
                                          </p:val>
                                        </p:tav>
                                        <p:tav tm="100000">
                                          <p:val>
                                            <p:strVal val="#ppt_x"/>
                                          </p:val>
                                        </p:tav>
                                      </p:tavLst>
                                    </p:anim>
                                    <p:anim calcmode="lin" valueType="num">
                                      <p:cBhvr>
                                        <p:cTn id="413" dur="1000" fill="hold"/>
                                        <p:tgtEl>
                                          <p:spTgt spid="4813"/>
                                        </p:tgtEl>
                                        <p:attrNameLst>
                                          <p:attrName>ppt_y</p:attrName>
                                        </p:attrNameLst>
                                      </p:cBhvr>
                                      <p:tavLst>
                                        <p:tav tm="0">
                                          <p:val>
                                            <p:strVal val="#ppt_y-.1"/>
                                          </p:val>
                                        </p:tav>
                                        <p:tav tm="100000">
                                          <p:val>
                                            <p:strVal val="#ppt_y"/>
                                          </p:val>
                                        </p:tav>
                                      </p:tavLst>
                                    </p:anim>
                                  </p:childTnLst>
                                </p:cTn>
                              </p:par>
                            </p:childTnLst>
                          </p:cTn>
                        </p:par>
                        <p:par>
                          <p:cTn id="414" fill="hold">
                            <p:stCondLst>
                              <p:cond delay="8000"/>
                            </p:stCondLst>
                            <p:childTnLst>
                              <p:par>
                                <p:cTn id="415" presetID="47" presetClass="entr" presetSubtype="0" fill="hold" nodeType="afterEffect">
                                  <p:stCondLst>
                                    <p:cond delay="0"/>
                                  </p:stCondLst>
                                  <p:childTnLst>
                                    <p:set>
                                      <p:cBhvr>
                                        <p:cTn id="416" dur="1" fill="hold">
                                          <p:stCondLst>
                                            <p:cond delay="0"/>
                                          </p:stCondLst>
                                        </p:cTn>
                                        <p:tgtEl>
                                          <p:spTgt spid="4924"/>
                                        </p:tgtEl>
                                        <p:attrNameLst>
                                          <p:attrName>style.visibility</p:attrName>
                                        </p:attrNameLst>
                                      </p:cBhvr>
                                      <p:to>
                                        <p:strVal val="visible"/>
                                      </p:to>
                                    </p:set>
                                    <p:animEffect transition="in" filter="fade">
                                      <p:cBhvr>
                                        <p:cTn id="417" dur="1000"/>
                                        <p:tgtEl>
                                          <p:spTgt spid="4924"/>
                                        </p:tgtEl>
                                      </p:cBhvr>
                                    </p:animEffect>
                                    <p:anim calcmode="lin" valueType="num">
                                      <p:cBhvr>
                                        <p:cTn id="418" dur="1000" fill="hold"/>
                                        <p:tgtEl>
                                          <p:spTgt spid="4924"/>
                                        </p:tgtEl>
                                        <p:attrNameLst>
                                          <p:attrName>ppt_x</p:attrName>
                                        </p:attrNameLst>
                                      </p:cBhvr>
                                      <p:tavLst>
                                        <p:tav tm="0">
                                          <p:val>
                                            <p:strVal val="#ppt_x"/>
                                          </p:val>
                                        </p:tav>
                                        <p:tav tm="100000">
                                          <p:val>
                                            <p:strVal val="#ppt_x"/>
                                          </p:val>
                                        </p:tav>
                                      </p:tavLst>
                                    </p:anim>
                                    <p:anim calcmode="lin" valueType="num">
                                      <p:cBhvr>
                                        <p:cTn id="419" dur="1000" fill="hold"/>
                                        <p:tgtEl>
                                          <p:spTgt spid="4924"/>
                                        </p:tgtEl>
                                        <p:attrNameLst>
                                          <p:attrName>ppt_y</p:attrName>
                                        </p:attrNameLst>
                                      </p:cBhvr>
                                      <p:tavLst>
                                        <p:tav tm="0">
                                          <p:val>
                                            <p:strVal val="#ppt_y-.1"/>
                                          </p:val>
                                        </p:tav>
                                        <p:tav tm="100000">
                                          <p:val>
                                            <p:strVal val="#ppt_y"/>
                                          </p:val>
                                        </p:tav>
                                      </p:tavLst>
                                    </p:anim>
                                  </p:childTnLst>
                                </p:cTn>
                              </p:par>
                              <p:par>
                                <p:cTn id="420" presetID="4" presetClass="entr" presetSubtype="16" fill="hold" grpId="0" nodeType="withEffect">
                                  <p:stCondLst>
                                    <p:cond delay="0"/>
                                  </p:stCondLst>
                                  <p:childTnLst>
                                    <p:set>
                                      <p:cBhvr>
                                        <p:cTn id="421" dur="1" fill="hold">
                                          <p:stCondLst>
                                            <p:cond delay="0"/>
                                          </p:stCondLst>
                                        </p:cTn>
                                        <p:tgtEl>
                                          <p:spTgt spid="4033"/>
                                        </p:tgtEl>
                                        <p:attrNameLst>
                                          <p:attrName>style.visibility</p:attrName>
                                        </p:attrNameLst>
                                      </p:cBhvr>
                                      <p:to>
                                        <p:strVal val="visible"/>
                                      </p:to>
                                    </p:set>
                                    <p:animEffect transition="in" filter="box(in)">
                                      <p:cBhvr>
                                        <p:cTn id="422" dur="1000"/>
                                        <p:tgtEl>
                                          <p:spTgt spid="4033"/>
                                        </p:tgtEl>
                                      </p:cBhvr>
                                    </p:animEffect>
                                  </p:childTnLst>
                                </p:cTn>
                              </p:par>
                              <p:par>
                                <p:cTn id="423" presetID="4" presetClass="entr" presetSubtype="16" fill="hold" grpId="0" nodeType="withEffect">
                                  <p:stCondLst>
                                    <p:cond delay="0"/>
                                  </p:stCondLst>
                                  <p:childTnLst>
                                    <p:set>
                                      <p:cBhvr>
                                        <p:cTn id="424" dur="1" fill="hold">
                                          <p:stCondLst>
                                            <p:cond delay="0"/>
                                          </p:stCondLst>
                                        </p:cTn>
                                        <p:tgtEl>
                                          <p:spTgt spid="4034"/>
                                        </p:tgtEl>
                                        <p:attrNameLst>
                                          <p:attrName>style.visibility</p:attrName>
                                        </p:attrNameLst>
                                      </p:cBhvr>
                                      <p:to>
                                        <p:strVal val="visible"/>
                                      </p:to>
                                    </p:set>
                                    <p:animEffect transition="in" filter="box(in)">
                                      <p:cBhvr>
                                        <p:cTn id="425" dur="1000"/>
                                        <p:tgtEl>
                                          <p:spTgt spid="4034"/>
                                        </p:tgtEl>
                                      </p:cBhvr>
                                    </p:animEffect>
                                  </p:childTnLst>
                                </p:cTn>
                              </p:par>
                            </p:childTnLst>
                          </p:cTn>
                        </p:par>
                      </p:childTnLst>
                    </p:cTn>
                  </p:par>
                  <p:par>
                    <p:cTn id="426" fill="hold">
                      <p:stCondLst>
                        <p:cond delay="indefinite"/>
                      </p:stCondLst>
                      <p:childTnLst>
                        <p:par>
                          <p:cTn id="427" fill="hold">
                            <p:stCondLst>
                              <p:cond delay="0"/>
                            </p:stCondLst>
                            <p:childTnLst>
                              <p:par>
                                <p:cTn id="428" presetID="27" presetClass="entr" presetSubtype="0" fill="hold" grpId="0" nodeType="clickEffect">
                                  <p:stCondLst>
                                    <p:cond delay="0"/>
                                  </p:stCondLst>
                                  <p:iterate type="lt">
                                    <p:tmPct val="50000"/>
                                  </p:iterate>
                                  <p:childTnLst>
                                    <p:set>
                                      <p:cBhvr>
                                        <p:cTn id="429" dur="1" fill="hold">
                                          <p:stCondLst>
                                            <p:cond delay="0"/>
                                          </p:stCondLst>
                                        </p:cTn>
                                        <p:tgtEl>
                                          <p:spTgt spid="5"/>
                                        </p:tgtEl>
                                        <p:attrNameLst>
                                          <p:attrName>style.visibility</p:attrName>
                                        </p:attrNameLst>
                                      </p:cBhvr>
                                      <p:to>
                                        <p:strVal val="visible"/>
                                      </p:to>
                                    </p:set>
                                    <p:anim calcmode="discrete" valueType="clr">
                                      <p:cBhvr override="childStyle">
                                        <p:cTn id="430"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431" dur="80"/>
                                        <p:tgtEl>
                                          <p:spTgt spid="5"/>
                                        </p:tgtEl>
                                        <p:attrNameLst>
                                          <p:attrName>fillcolor</p:attrName>
                                        </p:attrNameLst>
                                      </p:cBhvr>
                                      <p:tavLst>
                                        <p:tav tm="0">
                                          <p:val>
                                            <p:clrVal>
                                              <a:schemeClr val="accent2"/>
                                            </p:clrVal>
                                          </p:val>
                                        </p:tav>
                                        <p:tav tm="50000">
                                          <p:val>
                                            <p:clrVal>
                                              <a:schemeClr val="hlink"/>
                                            </p:clrVal>
                                          </p:val>
                                        </p:tav>
                                      </p:tavLst>
                                    </p:anim>
                                    <p:set>
                                      <p:cBhvr>
                                        <p:cTn id="432" dur="80"/>
                                        <p:tgtEl>
                                          <p:spTgt spid="5"/>
                                        </p:tgtEl>
                                        <p:attrNameLst>
                                          <p:attrName>fill.type</p:attrName>
                                        </p:attrNameLst>
                                      </p:cBhvr>
                                      <p:to>
                                        <p:strVal val="solid"/>
                                      </p:to>
                                    </p:set>
                                  </p:childTnLst>
                                </p:cTn>
                              </p:par>
                            </p:childTnLst>
                          </p:cTn>
                        </p:par>
                      </p:childTnLst>
                    </p:cTn>
                  </p:par>
                  <p:par>
                    <p:cTn id="433" fill="hold">
                      <p:stCondLst>
                        <p:cond delay="indefinite"/>
                      </p:stCondLst>
                      <p:childTnLst>
                        <p:par>
                          <p:cTn id="434" fill="hold">
                            <p:stCondLst>
                              <p:cond delay="0"/>
                            </p:stCondLst>
                            <p:childTnLst>
                              <p:par>
                                <p:cTn id="435" presetID="27" presetClass="entr" presetSubtype="0" fill="hold" grpId="0" nodeType="clickEffect">
                                  <p:stCondLst>
                                    <p:cond delay="0"/>
                                  </p:stCondLst>
                                  <p:iterate type="lt">
                                    <p:tmPct val="50000"/>
                                  </p:iterate>
                                  <p:childTnLst>
                                    <p:set>
                                      <p:cBhvr>
                                        <p:cTn id="436" dur="1" fill="hold">
                                          <p:stCondLst>
                                            <p:cond delay="0"/>
                                          </p:stCondLst>
                                        </p:cTn>
                                        <p:tgtEl>
                                          <p:spTgt spid="5036"/>
                                        </p:tgtEl>
                                        <p:attrNameLst>
                                          <p:attrName>style.visibility</p:attrName>
                                        </p:attrNameLst>
                                      </p:cBhvr>
                                      <p:to>
                                        <p:strVal val="visible"/>
                                      </p:to>
                                    </p:set>
                                    <p:anim calcmode="discrete" valueType="clr">
                                      <p:cBhvr override="childStyle">
                                        <p:cTn id="437" dur="80"/>
                                        <p:tgtEl>
                                          <p:spTgt spid="5036"/>
                                        </p:tgtEl>
                                        <p:attrNameLst>
                                          <p:attrName>style.color</p:attrName>
                                        </p:attrNameLst>
                                      </p:cBhvr>
                                      <p:tavLst>
                                        <p:tav tm="0">
                                          <p:val>
                                            <p:clrVal>
                                              <a:schemeClr val="accent2"/>
                                            </p:clrVal>
                                          </p:val>
                                        </p:tav>
                                        <p:tav tm="50000">
                                          <p:val>
                                            <p:clrVal>
                                              <a:schemeClr val="hlink"/>
                                            </p:clrVal>
                                          </p:val>
                                        </p:tav>
                                      </p:tavLst>
                                    </p:anim>
                                    <p:anim calcmode="discrete" valueType="clr">
                                      <p:cBhvr>
                                        <p:cTn id="438" dur="80"/>
                                        <p:tgtEl>
                                          <p:spTgt spid="5036"/>
                                        </p:tgtEl>
                                        <p:attrNameLst>
                                          <p:attrName>fillcolor</p:attrName>
                                        </p:attrNameLst>
                                      </p:cBhvr>
                                      <p:tavLst>
                                        <p:tav tm="0">
                                          <p:val>
                                            <p:clrVal>
                                              <a:schemeClr val="accent2"/>
                                            </p:clrVal>
                                          </p:val>
                                        </p:tav>
                                        <p:tav tm="50000">
                                          <p:val>
                                            <p:clrVal>
                                              <a:schemeClr val="hlink"/>
                                            </p:clrVal>
                                          </p:val>
                                        </p:tav>
                                      </p:tavLst>
                                    </p:anim>
                                    <p:set>
                                      <p:cBhvr>
                                        <p:cTn id="439" dur="80"/>
                                        <p:tgtEl>
                                          <p:spTgt spid="5036"/>
                                        </p:tgtEl>
                                        <p:attrNameLst>
                                          <p:attrName>fill.type</p:attrName>
                                        </p:attrNameLst>
                                      </p:cBhvr>
                                      <p:to>
                                        <p:strVal val="solid"/>
                                      </p:to>
                                    </p:set>
                                  </p:childTnLst>
                                </p:cTn>
                              </p:par>
                            </p:childTnLst>
                          </p:cTn>
                        </p:par>
                      </p:childTnLst>
                    </p:cTn>
                  </p:par>
                  <p:par>
                    <p:cTn id="440" fill="hold">
                      <p:stCondLst>
                        <p:cond delay="indefinite"/>
                      </p:stCondLst>
                      <p:childTnLst>
                        <p:par>
                          <p:cTn id="441" fill="hold">
                            <p:stCondLst>
                              <p:cond delay="0"/>
                            </p:stCondLst>
                            <p:childTnLst>
                              <p:par>
                                <p:cTn id="442" presetID="2" presetClass="exit" presetSubtype="4" fill="hold" grpId="1" nodeType="clickEffect">
                                  <p:stCondLst>
                                    <p:cond delay="0"/>
                                  </p:stCondLst>
                                  <p:iterate type="lt">
                                    <p:tmPct val="0"/>
                                  </p:iterate>
                                  <p:childTnLst>
                                    <p:anim calcmode="lin" valueType="num">
                                      <p:cBhvr additive="base">
                                        <p:cTn id="443" dur="500"/>
                                        <p:tgtEl>
                                          <p:spTgt spid="5036"/>
                                        </p:tgtEl>
                                        <p:attrNameLst>
                                          <p:attrName>ppt_x</p:attrName>
                                        </p:attrNameLst>
                                      </p:cBhvr>
                                      <p:tavLst>
                                        <p:tav tm="0">
                                          <p:val>
                                            <p:strVal val="ppt_x"/>
                                          </p:val>
                                        </p:tav>
                                        <p:tav tm="100000">
                                          <p:val>
                                            <p:strVal val="ppt_x"/>
                                          </p:val>
                                        </p:tav>
                                      </p:tavLst>
                                    </p:anim>
                                    <p:anim calcmode="lin" valueType="num">
                                      <p:cBhvr additive="base">
                                        <p:cTn id="444" dur="500"/>
                                        <p:tgtEl>
                                          <p:spTgt spid="5036"/>
                                        </p:tgtEl>
                                        <p:attrNameLst>
                                          <p:attrName>ppt_y</p:attrName>
                                        </p:attrNameLst>
                                      </p:cBhvr>
                                      <p:tavLst>
                                        <p:tav tm="0">
                                          <p:val>
                                            <p:strVal val="ppt_y"/>
                                          </p:val>
                                        </p:tav>
                                        <p:tav tm="100000">
                                          <p:val>
                                            <p:strVal val="1+ppt_h/2"/>
                                          </p:val>
                                        </p:tav>
                                      </p:tavLst>
                                    </p:anim>
                                    <p:set>
                                      <p:cBhvr>
                                        <p:cTn id="445" dur="1" fill="hold">
                                          <p:stCondLst>
                                            <p:cond delay="499"/>
                                          </p:stCondLst>
                                        </p:cTn>
                                        <p:tgtEl>
                                          <p:spTgt spid="5036"/>
                                        </p:tgtEl>
                                        <p:attrNameLst>
                                          <p:attrName>style.visibility</p:attrName>
                                        </p:attrNameLst>
                                      </p:cBhvr>
                                      <p:to>
                                        <p:strVal val="hidden"/>
                                      </p:to>
                                    </p:set>
                                  </p:childTnLst>
                                </p:cTn>
                              </p:par>
                            </p:childTnLst>
                          </p:cTn>
                        </p:par>
                        <p:par>
                          <p:cTn id="446" fill="hold">
                            <p:stCondLst>
                              <p:cond delay="500"/>
                            </p:stCondLst>
                            <p:childTnLst>
                              <p:par>
                                <p:cTn id="447" presetID="27" presetClass="entr" presetSubtype="0" fill="hold" grpId="0" nodeType="afterEffect">
                                  <p:stCondLst>
                                    <p:cond delay="0"/>
                                  </p:stCondLst>
                                  <p:iterate type="lt">
                                    <p:tmPct val="50000"/>
                                  </p:iterate>
                                  <p:childTnLst>
                                    <p:set>
                                      <p:cBhvr>
                                        <p:cTn id="448" dur="1" fill="hold">
                                          <p:stCondLst>
                                            <p:cond delay="0"/>
                                          </p:stCondLst>
                                        </p:cTn>
                                        <p:tgtEl>
                                          <p:spTgt spid="5035"/>
                                        </p:tgtEl>
                                        <p:attrNameLst>
                                          <p:attrName>style.visibility</p:attrName>
                                        </p:attrNameLst>
                                      </p:cBhvr>
                                      <p:to>
                                        <p:strVal val="visible"/>
                                      </p:to>
                                    </p:set>
                                    <p:anim calcmode="discrete" valueType="clr">
                                      <p:cBhvr override="childStyle">
                                        <p:cTn id="449" dur="80"/>
                                        <p:tgtEl>
                                          <p:spTgt spid="5035"/>
                                        </p:tgtEl>
                                        <p:attrNameLst>
                                          <p:attrName>style.color</p:attrName>
                                        </p:attrNameLst>
                                      </p:cBhvr>
                                      <p:tavLst>
                                        <p:tav tm="0">
                                          <p:val>
                                            <p:clrVal>
                                              <a:schemeClr val="accent2"/>
                                            </p:clrVal>
                                          </p:val>
                                        </p:tav>
                                        <p:tav tm="50000">
                                          <p:val>
                                            <p:clrVal>
                                              <a:schemeClr val="hlink"/>
                                            </p:clrVal>
                                          </p:val>
                                        </p:tav>
                                      </p:tavLst>
                                    </p:anim>
                                    <p:anim calcmode="discrete" valueType="clr">
                                      <p:cBhvr>
                                        <p:cTn id="450" dur="80"/>
                                        <p:tgtEl>
                                          <p:spTgt spid="5035"/>
                                        </p:tgtEl>
                                        <p:attrNameLst>
                                          <p:attrName>fillcolor</p:attrName>
                                        </p:attrNameLst>
                                      </p:cBhvr>
                                      <p:tavLst>
                                        <p:tav tm="0">
                                          <p:val>
                                            <p:clrVal>
                                              <a:schemeClr val="accent2"/>
                                            </p:clrVal>
                                          </p:val>
                                        </p:tav>
                                        <p:tav tm="50000">
                                          <p:val>
                                            <p:clrVal>
                                              <a:schemeClr val="hlink"/>
                                            </p:clrVal>
                                          </p:val>
                                        </p:tav>
                                      </p:tavLst>
                                    </p:anim>
                                    <p:set>
                                      <p:cBhvr>
                                        <p:cTn id="451" dur="80"/>
                                        <p:tgtEl>
                                          <p:spTgt spid="503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20" grpId="0"/>
      <p:bldP spid="121" grpId="0"/>
      <p:bldP spid="233" grpId="0"/>
      <p:bldP spid="345" grpId="0"/>
      <p:bldP spid="346" grpId="0"/>
      <p:bldP spid="347" grpId="0"/>
      <p:bldP spid="459" grpId="0"/>
      <p:bldP spid="682" grpId="0"/>
      <p:bldP spid="683" grpId="0"/>
      <p:bldP spid="684" grpId="0"/>
      <p:bldP spid="796" grpId="0"/>
      <p:bldP spid="1130" grpId="0"/>
      <p:bldP spid="1131" grpId="0"/>
      <p:bldP spid="1132" grpId="0"/>
      <p:bldP spid="1244" grpId="0"/>
      <p:bldP spid="1689" grpId="0"/>
      <p:bldP spid="1690" grpId="0"/>
      <p:bldP spid="1691" grpId="0"/>
      <p:bldP spid="1803" grpId="0"/>
      <p:bldP spid="2359" grpId="0"/>
      <p:bldP spid="2360" grpId="0"/>
      <p:bldP spid="2361" grpId="0"/>
      <p:bldP spid="2473" grpId="0"/>
      <p:bldP spid="3140" grpId="0"/>
      <p:bldP spid="3141" grpId="0"/>
      <p:bldP spid="3142" grpId="0"/>
      <p:bldP spid="3254" grpId="0"/>
      <p:bldP spid="4032" grpId="0"/>
      <p:bldP spid="4033" grpId="0"/>
      <p:bldP spid="4034" grpId="0"/>
      <p:bldP spid="4146" grpId="0"/>
      <p:bldP spid="5035" grpId="0"/>
      <p:bldP spid="5036" grpId="0"/>
      <p:bldP spid="5036"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6818313"/>
          </a:xfrm>
          <a:prstGeom prst="rect">
            <a:avLst/>
          </a:prstGeom>
        </p:spPr>
      </p:pic>
      <p:sp>
        <p:nvSpPr>
          <p:cNvPr id="5" name="Text Box 15"/>
          <p:cNvSpPr txBox="1">
            <a:spLocks noChangeArrowheads="1"/>
          </p:cNvSpPr>
          <p:nvPr/>
        </p:nvSpPr>
        <p:spPr bwMode="auto">
          <a:xfrm>
            <a:off x="1924318" y="4953000"/>
            <a:ext cx="7924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3600" b="1">
                <a:solidFill>
                  <a:srgbClr val="0000FF"/>
                </a:solidFill>
                <a:cs typeface="Times New Roman" panose="02020603050405020304" pitchFamily="18" charset="0"/>
              </a:rPr>
              <a:t>10 trăm = 1nghìn</a:t>
            </a:r>
          </a:p>
        </p:txBody>
      </p:sp>
      <p:grpSp>
        <p:nvGrpSpPr>
          <p:cNvPr id="6" name="Group 4934"/>
          <p:cNvGrpSpPr>
            <a:grpSpLocks/>
          </p:cNvGrpSpPr>
          <p:nvPr/>
        </p:nvGrpSpPr>
        <p:grpSpPr bwMode="auto">
          <a:xfrm>
            <a:off x="3143518" y="2133600"/>
            <a:ext cx="838200" cy="838200"/>
            <a:chOff x="4464" y="2352"/>
            <a:chExt cx="960" cy="960"/>
          </a:xfrm>
        </p:grpSpPr>
        <p:grpSp>
          <p:nvGrpSpPr>
            <p:cNvPr id="7" name="Group 4935"/>
            <p:cNvGrpSpPr>
              <a:grpSpLocks/>
            </p:cNvGrpSpPr>
            <p:nvPr/>
          </p:nvGrpSpPr>
          <p:grpSpPr bwMode="auto">
            <a:xfrm>
              <a:off x="4464" y="2352"/>
              <a:ext cx="96" cy="960"/>
              <a:chOff x="912" y="1104"/>
              <a:chExt cx="96" cy="960"/>
            </a:xfrm>
          </p:grpSpPr>
          <p:sp>
            <p:nvSpPr>
              <p:cNvPr id="107" name="Rectangle 493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 name="Rectangle 493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 name="Rectangle 493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 name="Rectangle 493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 name="Rectangle 494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2" name="Rectangle 494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3" name="Rectangle 494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4" name="Rectangle 494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5" name="Rectangle 494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6" name="Rectangle 494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8" name="Group 4946"/>
            <p:cNvGrpSpPr>
              <a:grpSpLocks/>
            </p:cNvGrpSpPr>
            <p:nvPr/>
          </p:nvGrpSpPr>
          <p:grpSpPr bwMode="auto">
            <a:xfrm>
              <a:off x="4560" y="2352"/>
              <a:ext cx="96" cy="960"/>
              <a:chOff x="912" y="1104"/>
              <a:chExt cx="96" cy="960"/>
            </a:xfrm>
          </p:grpSpPr>
          <p:sp>
            <p:nvSpPr>
              <p:cNvPr id="97" name="Rectangle 494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 name="Rectangle 494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 name="Rectangle 494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 name="Rectangle 495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 name="Rectangle 495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2" name="Rectangle 495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 name="Rectangle 495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 name="Rectangle 495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 name="Rectangle 495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 name="Rectangle 495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 name="Group 4957"/>
            <p:cNvGrpSpPr>
              <a:grpSpLocks/>
            </p:cNvGrpSpPr>
            <p:nvPr/>
          </p:nvGrpSpPr>
          <p:grpSpPr bwMode="auto">
            <a:xfrm>
              <a:off x="4656" y="2352"/>
              <a:ext cx="96" cy="960"/>
              <a:chOff x="912" y="1104"/>
              <a:chExt cx="96" cy="960"/>
            </a:xfrm>
          </p:grpSpPr>
          <p:sp>
            <p:nvSpPr>
              <p:cNvPr id="87" name="Rectangle 495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 name="Rectangle 495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 name="Rectangle 496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 name="Rectangle 496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1" name="Rectangle 496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 name="Rectangle 496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 name="Rectangle 496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 name="Rectangle 496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 name="Rectangle 496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 name="Rectangle 496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 name="Group 4968"/>
            <p:cNvGrpSpPr>
              <a:grpSpLocks/>
            </p:cNvGrpSpPr>
            <p:nvPr/>
          </p:nvGrpSpPr>
          <p:grpSpPr bwMode="auto">
            <a:xfrm>
              <a:off x="4752" y="2352"/>
              <a:ext cx="96" cy="960"/>
              <a:chOff x="912" y="1104"/>
              <a:chExt cx="96" cy="960"/>
            </a:xfrm>
          </p:grpSpPr>
          <p:sp>
            <p:nvSpPr>
              <p:cNvPr id="77" name="Rectangle 496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 name="Rectangle 497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 name="Rectangle 497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0" name="Rectangle 497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 name="Rectangle 497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 name="Rectangle 497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 name="Rectangle 497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 name="Rectangle 497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 name="Rectangle 497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 name="Rectangle 497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1" name="Group 4979"/>
            <p:cNvGrpSpPr>
              <a:grpSpLocks/>
            </p:cNvGrpSpPr>
            <p:nvPr/>
          </p:nvGrpSpPr>
          <p:grpSpPr bwMode="auto">
            <a:xfrm>
              <a:off x="4848" y="2352"/>
              <a:ext cx="96" cy="960"/>
              <a:chOff x="912" y="1104"/>
              <a:chExt cx="96" cy="960"/>
            </a:xfrm>
          </p:grpSpPr>
          <p:sp>
            <p:nvSpPr>
              <p:cNvPr id="67" name="Rectangle 498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8" name="Rectangle 498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 name="Rectangle 498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 name="Rectangle 498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 name="Rectangle 498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 name="Rectangle 498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 name="Rectangle 498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 name="Rectangle 498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 name="Rectangle 498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 name="Rectangle 498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 name="Group 4990"/>
            <p:cNvGrpSpPr>
              <a:grpSpLocks/>
            </p:cNvGrpSpPr>
            <p:nvPr/>
          </p:nvGrpSpPr>
          <p:grpSpPr bwMode="auto">
            <a:xfrm>
              <a:off x="4944" y="2352"/>
              <a:ext cx="96" cy="960"/>
              <a:chOff x="912" y="1104"/>
              <a:chExt cx="96" cy="960"/>
            </a:xfrm>
          </p:grpSpPr>
          <p:sp>
            <p:nvSpPr>
              <p:cNvPr id="57" name="Rectangle 499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 name="Rectangle 499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 name="Rectangle 499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 name="Rectangle 499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 name="Rectangle 499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 name="Rectangle 499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 name="Rectangle 499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 name="Rectangle 499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 name="Rectangle 499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 name="Rectangle 500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3" name="Group 5001"/>
            <p:cNvGrpSpPr>
              <a:grpSpLocks/>
            </p:cNvGrpSpPr>
            <p:nvPr/>
          </p:nvGrpSpPr>
          <p:grpSpPr bwMode="auto">
            <a:xfrm>
              <a:off x="5040" y="2352"/>
              <a:ext cx="96" cy="960"/>
              <a:chOff x="912" y="1104"/>
              <a:chExt cx="96" cy="960"/>
            </a:xfrm>
          </p:grpSpPr>
          <p:sp>
            <p:nvSpPr>
              <p:cNvPr id="47" name="Rectangle 500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 name="Rectangle 500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 name="Rectangle 500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 name="Rectangle 500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 name="Rectangle 500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 name="Rectangle 500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 name="Rectangle 500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 name="Rectangle 500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 name="Rectangle 501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 name="Rectangle 501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4" name="Group 5012"/>
            <p:cNvGrpSpPr>
              <a:grpSpLocks/>
            </p:cNvGrpSpPr>
            <p:nvPr/>
          </p:nvGrpSpPr>
          <p:grpSpPr bwMode="auto">
            <a:xfrm>
              <a:off x="5136" y="2352"/>
              <a:ext cx="96" cy="960"/>
              <a:chOff x="912" y="1104"/>
              <a:chExt cx="96" cy="960"/>
            </a:xfrm>
          </p:grpSpPr>
          <p:sp>
            <p:nvSpPr>
              <p:cNvPr id="37" name="Rectangle 501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 name="Rectangle 501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 name="Rectangle 501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 name="Rectangle 501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 name="Rectangle 501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 name="Rectangle 501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 name="Rectangle 501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 name="Rectangle 502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 name="Rectangle 502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 name="Rectangle 502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5" name="Group 5023"/>
            <p:cNvGrpSpPr>
              <a:grpSpLocks/>
            </p:cNvGrpSpPr>
            <p:nvPr/>
          </p:nvGrpSpPr>
          <p:grpSpPr bwMode="auto">
            <a:xfrm>
              <a:off x="5232" y="2352"/>
              <a:ext cx="96" cy="960"/>
              <a:chOff x="912" y="1104"/>
              <a:chExt cx="96" cy="960"/>
            </a:xfrm>
          </p:grpSpPr>
          <p:sp>
            <p:nvSpPr>
              <p:cNvPr id="27" name="Rectangle 502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 name="Rectangle 502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 name="Rectangle 502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 name="Rectangle 502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 name="Rectangle 502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 name="Rectangle 502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 name="Rectangle 503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 name="Rectangle 503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 name="Rectangle 503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 name="Rectangle 503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6" name="Group 5034"/>
            <p:cNvGrpSpPr>
              <a:grpSpLocks/>
            </p:cNvGrpSpPr>
            <p:nvPr/>
          </p:nvGrpSpPr>
          <p:grpSpPr bwMode="auto">
            <a:xfrm>
              <a:off x="5328" y="2352"/>
              <a:ext cx="96" cy="960"/>
              <a:chOff x="912" y="1104"/>
              <a:chExt cx="96" cy="960"/>
            </a:xfrm>
          </p:grpSpPr>
          <p:sp>
            <p:nvSpPr>
              <p:cNvPr id="17" name="Rectangle 503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 name="Rectangle 503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 name="Rectangle 503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 name="Rectangle 503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 name="Rectangle 503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 name="Rectangle 504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 name="Rectangle 504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 name="Rectangle 504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 name="Rectangle 504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 name="Rectangle 504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117" name="Group 5045"/>
          <p:cNvGrpSpPr>
            <a:grpSpLocks/>
          </p:cNvGrpSpPr>
          <p:nvPr/>
        </p:nvGrpSpPr>
        <p:grpSpPr bwMode="auto">
          <a:xfrm>
            <a:off x="4362718" y="2133600"/>
            <a:ext cx="838200" cy="838200"/>
            <a:chOff x="4464" y="2352"/>
            <a:chExt cx="960" cy="960"/>
          </a:xfrm>
        </p:grpSpPr>
        <p:grpSp>
          <p:nvGrpSpPr>
            <p:cNvPr id="118" name="Group 5046"/>
            <p:cNvGrpSpPr>
              <a:grpSpLocks/>
            </p:cNvGrpSpPr>
            <p:nvPr/>
          </p:nvGrpSpPr>
          <p:grpSpPr bwMode="auto">
            <a:xfrm>
              <a:off x="4464" y="2352"/>
              <a:ext cx="96" cy="960"/>
              <a:chOff x="912" y="1104"/>
              <a:chExt cx="96" cy="960"/>
            </a:xfrm>
          </p:grpSpPr>
          <p:sp>
            <p:nvSpPr>
              <p:cNvPr id="218" name="Rectangle 504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9" name="Rectangle 504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0" name="Rectangle 504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1" name="Rectangle 505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2" name="Rectangle 505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3" name="Rectangle 505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4" name="Rectangle 505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5" name="Rectangle 505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6" name="Rectangle 505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7" name="Rectangle 505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19" name="Group 5057"/>
            <p:cNvGrpSpPr>
              <a:grpSpLocks/>
            </p:cNvGrpSpPr>
            <p:nvPr/>
          </p:nvGrpSpPr>
          <p:grpSpPr bwMode="auto">
            <a:xfrm>
              <a:off x="4560" y="2352"/>
              <a:ext cx="96" cy="960"/>
              <a:chOff x="912" y="1104"/>
              <a:chExt cx="96" cy="960"/>
            </a:xfrm>
          </p:grpSpPr>
          <p:sp>
            <p:nvSpPr>
              <p:cNvPr id="208" name="Rectangle 505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9" name="Rectangle 505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0" name="Rectangle 506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1" name="Rectangle 506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2" name="Rectangle 506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3" name="Rectangle 506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4" name="Rectangle 506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5" name="Rectangle 506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6" name="Rectangle 506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7" name="Rectangle 506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0" name="Group 5068"/>
            <p:cNvGrpSpPr>
              <a:grpSpLocks/>
            </p:cNvGrpSpPr>
            <p:nvPr/>
          </p:nvGrpSpPr>
          <p:grpSpPr bwMode="auto">
            <a:xfrm>
              <a:off x="4656" y="2352"/>
              <a:ext cx="96" cy="960"/>
              <a:chOff x="912" y="1104"/>
              <a:chExt cx="96" cy="960"/>
            </a:xfrm>
          </p:grpSpPr>
          <p:sp>
            <p:nvSpPr>
              <p:cNvPr id="198" name="Rectangle 506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9" name="Rectangle 507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0" name="Rectangle 507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1" name="Rectangle 507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2" name="Rectangle 507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3" name="Rectangle 507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4" name="Rectangle 507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5" name="Rectangle 507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6" name="Rectangle 507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7" name="Rectangle 507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1" name="Group 5079"/>
            <p:cNvGrpSpPr>
              <a:grpSpLocks/>
            </p:cNvGrpSpPr>
            <p:nvPr/>
          </p:nvGrpSpPr>
          <p:grpSpPr bwMode="auto">
            <a:xfrm>
              <a:off x="4752" y="2352"/>
              <a:ext cx="96" cy="960"/>
              <a:chOff x="912" y="1104"/>
              <a:chExt cx="96" cy="960"/>
            </a:xfrm>
          </p:grpSpPr>
          <p:sp>
            <p:nvSpPr>
              <p:cNvPr id="188" name="Rectangle 508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9" name="Rectangle 508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0" name="Rectangle 508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1" name="Rectangle 508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2" name="Rectangle 508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3" name="Rectangle 508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4" name="Rectangle 508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5" name="Rectangle 508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6" name="Rectangle 508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7" name="Rectangle 508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2" name="Group 5090"/>
            <p:cNvGrpSpPr>
              <a:grpSpLocks/>
            </p:cNvGrpSpPr>
            <p:nvPr/>
          </p:nvGrpSpPr>
          <p:grpSpPr bwMode="auto">
            <a:xfrm>
              <a:off x="4848" y="2352"/>
              <a:ext cx="96" cy="960"/>
              <a:chOff x="912" y="1104"/>
              <a:chExt cx="96" cy="960"/>
            </a:xfrm>
          </p:grpSpPr>
          <p:sp>
            <p:nvSpPr>
              <p:cNvPr id="178" name="Rectangle 509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9" name="Rectangle 509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0" name="Rectangle 509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1" name="Rectangle 509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2" name="Rectangle 509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3" name="Rectangle 509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4" name="Rectangle 509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5" name="Rectangle 509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6" name="Rectangle 509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7" name="Rectangle 510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3" name="Group 5101"/>
            <p:cNvGrpSpPr>
              <a:grpSpLocks/>
            </p:cNvGrpSpPr>
            <p:nvPr/>
          </p:nvGrpSpPr>
          <p:grpSpPr bwMode="auto">
            <a:xfrm>
              <a:off x="4944" y="2352"/>
              <a:ext cx="96" cy="960"/>
              <a:chOff x="912" y="1104"/>
              <a:chExt cx="96" cy="960"/>
            </a:xfrm>
          </p:grpSpPr>
          <p:sp>
            <p:nvSpPr>
              <p:cNvPr id="168" name="Rectangle 510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9" name="Rectangle 510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0" name="Rectangle 510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1" name="Rectangle 510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2" name="Rectangle 510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3" name="Rectangle 510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4" name="Rectangle 510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5" name="Rectangle 510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6" name="Rectangle 511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7" name="Rectangle 511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4" name="Group 5112"/>
            <p:cNvGrpSpPr>
              <a:grpSpLocks/>
            </p:cNvGrpSpPr>
            <p:nvPr/>
          </p:nvGrpSpPr>
          <p:grpSpPr bwMode="auto">
            <a:xfrm>
              <a:off x="5040" y="2352"/>
              <a:ext cx="96" cy="960"/>
              <a:chOff x="912" y="1104"/>
              <a:chExt cx="96" cy="960"/>
            </a:xfrm>
          </p:grpSpPr>
          <p:sp>
            <p:nvSpPr>
              <p:cNvPr id="158" name="Rectangle 511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9" name="Rectangle 511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0" name="Rectangle 511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1" name="Rectangle 511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2" name="Rectangle 511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3" name="Rectangle 511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4" name="Rectangle 511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5" name="Rectangle 512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6" name="Rectangle 512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7" name="Rectangle 512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5" name="Group 5123"/>
            <p:cNvGrpSpPr>
              <a:grpSpLocks/>
            </p:cNvGrpSpPr>
            <p:nvPr/>
          </p:nvGrpSpPr>
          <p:grpSpPr bwMode="auto">
            <a:xfrm>
              <a:off x="5136" y="2352"/>
              <a:ext cx="96" cy="960"/>
              <a:chOff x="912" y="1104"/>
              <a:chExt cx="96" cy="960"/>
            </a:xfrm>
          </p:grpSpPr>
          <p:sp>
            <p:nvSpPr>
              <p:cNvPr id="148" name="Rectangle 512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9" name="Rectangle 512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0" name="Rectangle 512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1" name="Rectangle 512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2" name="Rectangle 512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3" name="Rectangle 512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4" name="Rectangle 513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5" name="Rectangle 513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6" name="Rectangle 513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7" name="Rectangle 513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6" name="Group 5134"/>
            <p:cNvGrpSpPr>
              <a:grpSpLocks/>
            </p:cNvGrpSpPr>
            <p:nvPr/>
          </p:nvGrpSpPr>
          <p:grpSpPr bwMode="auto">
            <a:xfrm>
              <a:off x="5232" y="2352"/>
              <a:ext cx="96" cy="960"/>
              <a:chOff x="912" y="1104"/>
              <a:chExt cx="96" cy="960"/>
            </a:xfrm>
          </p:grpSpPr>
          <p:sp>
            <p:nvSpPr>
              <p:cNvPr id="138" name="Rectangle 513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9" name="Rectangle 513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0" name="Rectangle 513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1" name="Rectangle 513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2" name="Rectangle 513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3" name="Rectangle 514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4" name="Rectangle 514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5" name="Rectangle 514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6" name="Rectangle 514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7" name="Rectangle 514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27" name="Group 5145"/>
            <p:cNvGrpSpPr>
              <a:grpSpLocks/>
            </p:cNvGrpSpPr>
            <p:nvPr/>
          </p:nvGrpSpPr>
          <p:grpSpPr bwMode="auto">
            <a:xfrm>
              <a:off x="5328" y="2352"/>
              <a:ext cx="96" cy="960"/>
              <a:chOff x="912" y="1104"/>
              <a:chExt cx="96" cy="960"/>
            </a:xfrm>
          </p:grpSpPr>
          <p:sp>
            <p:nvSpPr>
              <p:cNvPr id="128" name="Rectangle 514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9" name="Rectangle 514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0" name="Rectangle 514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1" name="Rectangle 514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2" name="Rectangle 515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3" name="Rectangle 515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4" name="Rectangle 515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5" name="Rectangle 515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6" name="Rectangle 515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7" name="Rectangle 515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228" name="Group 5156"/>
          <p:cNvGrpSpPr>
            <a:grpSpLocks/>
          </p:cNvGrpSpPr>
          <p:nvPr/>
        </p:nvGrpSpPr>
        <p:grpSpPr bwMode="auto">
          <a:xfrm>
            <a:off x="5581918" y="2133600"/>
            <a:ext cx="838200" cy="838200"/>
            <a:chOff x="4464" y="2352"/>
            <a:chExt cx="960" cy="960"/>
          </a:xfrm>
        </p:grpSpPr>
        <p:grpSp>
          <p:nvGrpSpPr>
            <p:cNvPr id="229" name="Group 5157"/>
            <p:cNvGrpSpPr>
              <a:grpSpLocks/>
            </p:cNvGrpSpPr>
            <p:nvPr/>
          </p:nvGrpSpPr>
          <p:grpSpPr bwMode="auto">
            <a:xfrm>
              <a:off x="4464" y="2352"/>
              <a:ext cx="96" cy="960"/>
              <a:chOff x="912" y="1104"/>
              <a:chExt cx="96" cy="960"/>
            </a:xfrm>
          </p:grpSpPr>
          <p:sp>
            <p:nvSpPr>
              <p:cNvPr id="329" name="Rectangle 515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0" name="Rectangle 515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1" name="Rectangle 516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2" name="Rectangle 516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3" name="Rectangle 516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4" name="Rectangle 516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5" name="Rectangle 516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6" name="Rectangle 516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7" name="Rectangle 516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8" name="Rectangle 516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0" name="Group 5168"/>
            <p:cNvGrpSpPr>
              <a:grpSpLocks/>
            </p:cNvGrpSpPr>
            <p:nvPr/>
          </p:nvGrpSpPr>
          <p:grpSpPr bwMode="auto">
            <a:xfrm>
              <a:off x="4560" y="2352"/>
              <a:ext cx="96" cy="960"/>
              <a:chOff x="912" y="1104"/>
              <a:chExt cx="96" cy="960"/>
            </a:xfrm>
          </p:grpSpPr>
          <p:sp>
            <p:nvSpPr>
              <p:cNvPr id="319" name="Rectangle 516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0" name="Rectangle 517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1" name="Rectangle 517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2" name="Rectangle 517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3" name="Rectangle 517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4" name="Rectangle 517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5" name="Rectangle 517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6" name="Rectangle 517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7" name="Rectangle 517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28" name="Rectangle 517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1" name="Group 5179"/>
            <p:cNvGrpSpPr>
              <a:grpSpLocks/>
            </p:cNvGrpSpPr>
            <p:nvPr/>
          </p:nvGrpSpPr>
          <p:grpSpPr bwMode="auto">
            <a:xfrm>
              <a:off x="4656" y="2352"/>
              <a:ext cx="96" cy="960"/>
              <a:chOff x="912" y="1104"/>
              <a:chExt cx="96" cy="960"/>
            </a:xfrm>
          </p:grpSpPr>
          <p:sp>
            <p:nvSpPr>
              <p:cNvPr id="309" name="Rectangle 518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0" name="Rectangle 518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1" name="Rectangle 518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2" name="Rectangle 518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3" name="Rectangle 518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4" name="Rectangle 518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5" name="Rectangle 518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6" name="Rectangle 518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7" name="Rectangle 518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8" name="Rectangle 518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2" name="Group 5190"/>
            <p:cNvGrpSpPr>
              <a:grpSpLocks/>
            </p:cNvGrpSpPr>
            <p:nvPr/>
          </p:nvGrpSpPr>
          <p:grpSpPr bwMode="auto">
            <a:xfrm>
              <a:off x="4752" y="2352"/>
              <a:ext cx="96" cy="960"/>
              <a:chOff x="912" y="1104"/>
              <a:chExt cx="96" cy="960"/>
            </a:xfrm>
          </p:grpSpPr>
          <p:sp>
            <p:nvSpPr>
              <p:cNvPr id="299" name="Rectangle 519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0" name="Rectangle 519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1" name="Rectangle 519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2" name="Rectangle 519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3" name="Rectangle 519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4" name="Rectangle 519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5" name="Rectangle 519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6" name="Rectangle 519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7" name="Rectangle 519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8" name="Rectangle 520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3" name="Group 5201"/>
            <p:cNvGrpSpPr>
              <a:grpSpLocks/>
            </p:cNvGrpSpPr>
            <p:nvPr/>
          </p:nvGrpSpPr>
          <p:grpSpPr bwMode="auto">
            <a:xfrm>
              <a:off x="4848" y="2352"/>
              <a:ext cx="96" cy="960"/>
              <a:chOff x="912" y="1104"/>
              <a:chExt cx="96" cy="960"/>
            </a:xfrm>
          </p:grpSpPr>
          <p:sp>
            <p:nvSpPr>
              <p:cNvPr id="289" name="Rectangle 520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0" name="Rectangle 520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1" name="Rectangle 520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2" name="Rectangle 520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3" name="Rectangle 520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4" name="Rectangle 520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5" name="Rectangle 520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6" name="Rectangle 520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7" name="Rectangle 521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8" name="Rectangle 521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4" name="Group 5212"/>
            <p:cNvGrpSpPr>
              <a:grpSpLocks/>
            </p:cNvGrpSpPr>
            <p:nvPr/>
          </p:nvGrpSpPr>
          <p:grpSpPr bwMode="auto">
            <a:xfrm>
              <a:off x="4944" y="2352"/>
              <a:ext cx="96" cy="960"/>
              <a:chOff x="912" y="1104"/>
              <a:chExt cx="96" cy="960"/>
            </a:xfrm>
          </p:grpSpPr>
          <p:sp>
            <p:nvSpPr>
              <p:cNvPr id="279" name="Rectangle 521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0" name="Rectangle 521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1" name="Rectangle 521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2" name="Rectangle 521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3" name="Rectangle 521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4" name="Rectangle 521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5" name="Rectangle 521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6" name="Rectangle 522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7" name="Rectangle 522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8" name="Rectangle 522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5" name="Group 5223"/>
            <p:cNvGrpSpPr>
              <a:grpSpLocks/>
            </p:cNvGrpSpPr>
            <p:nvPr/>
          </p:nvGrpSpPr>
          <p:grpSpPr bwMode="auto">
            <a:xfrm>
              <a:off x="5040" y="2352"/>
              <a:ext cx="96" cy="960"/>
              <a:chOff x="912" y="1104"/>
              <a:chExt cx="96" cy="960"/>
            </a:xfrm>
          </p:grpSpPr>
          <p:sp>
            <p:nvSpPr>
              <p:cNvPr id="269" name="Rectangle 522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0" name="Rectangle 522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1" name="Rectangle 522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2" name="Rectangle 522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3" name="Rectangle 522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4" name="Rectangle 522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5" name="Rectangle 523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6" name="Rectangle 523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7" name="Rectangle 523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8" name="Rectangle 523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6" name="Group 5234"/>
            <p:cNvGrpSpPr>
              <a:grpSpLocks/>
            </p:cNvGrpSpPr>
            <p:nvPr/>
          </p:nvGrpSpPr>
          <p:grpSpPr bwMode="auto">
            <a:xfrm>
              <a:off x="5136" y="2352"/>
              <a:ext cx="96" cy="960"/>
              <a:chOff x="912" y="1104"/>
              <a:chExt cx="96" cy="960"/>
            </a:xfrm>
          </p:grpSpPr>
          <p:sp>
            <p:nvSpPr>
              <p:cNvPr id="259" name="Rectangle 523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0" name="Rectangle 523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1" name="Rectangle 523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2" name="Rectangle 523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3" name="Rectangle 523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4" name="Rectangle 524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5" name="Rectangle 524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6" name="Rectangle 524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7" name="Rectangle 524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8" name="Rectangle 524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7" name="Group 5245"/>
            <p:cNvGrpSpPr>
              <a:grpSpLocks/>
            </p:cNvGrpSpPr>
            <p:nvPr/>
          </p:nvGrpSpPr>
          <p:grpSpPr bwMode="auto">
            <a:xfrm>
              <a:off x="5232" y="2352"/>
              <a:ext cx="96" cy="960"/>
              <a:chOff x="912" y="1104"/>
              <a:chExt cx="96" cy="960"/>
            </a:xfrm>
          </p:grpSpPr>
          <p:sp>
            <p:nvSpPr>
              <p:cNvPr id="249" name="Rectangle 524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0" name="Rectangle 524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1" name="Rectangle 524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2" name="Rectangle 524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3" name="Rectangle 525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4" name="Rectangle 525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5" name="Rectangle 525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6" name="Rectangle 525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7" name="Rectangle 525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8" name="Rectangle 525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238" name="Group 5256"/>
            <p:cNvGrpSpPr>
              <a:grpSpLocks/>
            </p:cNvGrpSpPr>
            <p:nvPr/>
          </p:nvGrpSpPr>
          <p:grpSpPr bwMode="auto">
            <a:xfrm>
              <a:off x="5328" y="2352"/>
              <a:ext cx="96" cy="960"/>
              <a:chOff x="912" y="1104"/>
              <a:chExt cx="96" cy="960"/>
            </a:xfrm>
          </p:grpSpPr>
          <p:sp>
            <p:nvSpPr>
              <p:cNvPr id="239" name="Rectangle 525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0" name="Rectangle 525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1" name="Rectangle 525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2" name="Rectangle 526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3" name="Rectangle 526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4" name="Rectangle 526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5" name="Rectangle 526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6" name="Rectangle 526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7" name="Rectangle 526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8" name="Rectangle 526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339" name="Group 5267"/>
          <p:cNvGrpSpPr>
            <a:grpSpLocks/>
          </p:cNvGrpSpPr>
          <p:nvPr/>
        </p:nvGrpSpPr>
        <p:grpSpPr bwMode="auto">
          <a:xfrm>
            <a:off x="6801118" y="2133600"/>
            <a:ext cx="838200" cy="838200"/>
            <a:chOff x="4464" y="2352"/>
            <a:chExt cx="960" cy="960"/>
          </a:xfrm>
        </p:grpSpPr>
        <p:grpSp>
          <p:nvGrpSpPr>
            <p:cNvPr id="340" name="Group 5268"/>
            <p:cNvGrpSpPr>
              <a:grpSpLocks/>
            </p:cNvGrpSpPr>
            <p:nvPr/>
          </p:nvGrpSpPr>
          <p:grpSpPr bwMode="auto">
            <a:xfrm>
              <a:off x="4464" y="2352"/>
              <a:ext cx="96" cy="960"/>
              <a:chOff x="912" y="1104"/>
              <a:chExt cx="96" cy="960"/>
            </a:xfrm>
          </p:grpSpPr>
          <p:sp>
            <p:nvSpPr>
              <p:cNvPr id="440" name="Rectangle 526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1" name="Rectangle 527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2" name="Rectangle 527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3" name="Rectangle 527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4" name="Rectangle 527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5" name="Rectangle 527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6" name="Rectangle 527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7" name="Rectangle 527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8" name="Rectangle 527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9" name="Rectangle 527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1" name="Group 5279"/>
            <p:cNvGrpSpPr>
              <a:grpSpLocks/>
            </p:cNvGrpSpPr>
            <p:nvPr/>
          </p:nvGrpSpPr>
          <p:grpSpPr bwMode="auto">
            <a:xfrm>
              <a:off x="4560" y="2352"/>
              <a:ext cx="96" cy="960"/>
              <a:chOff x="912" y="1104"/>
              <a:chExt cx="96" cy="960"/>
            </a:xfrm>
          </p:grpSpPr>
          <p:sp>
            <p:nvSpPr>
              <p:cNvPr id="430" name="Rectangle 528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1" name="Rectangle 528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2" name="Rectangle 528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3" name="Rectangle 528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4" name="Rectangle 528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5" name="Rectangle 528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6" name="Rectangle 528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7" name="Rectangle 528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8" name="Rectangle 528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39" name="Rectangle 528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2" name="Group 5290"/>
            <p:cNvGrpSpPr>
              <a:grpSpLocks/>
            </p:cNvGrpSpPr>
            <p:nvPr/>
          </p:nvGrpSpPr>
          <p:grpSpPr bwMode="auto">
            <a:xfrm>
              <a:off x="4656" y="2352"/>
              <a:ext cx="96" cy="960"/>
              <a:chOff x="912" y="1104"/>
              <a:chExt cx="96" cy="960"/>
            </a:xfrm>
          </p:grpSpPr>
          <p:sp>
            <p:nvSpPr>
              <p:cNvPr id="420" name="Rectangle 529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1" name="Rectangle 529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2" name="Rectangle 529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3" name="Rectangle 529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4" name="Rectangle 529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5" name="Rectangle 529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6" name="Rectangle 529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7" name="Rectangle 529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8" name="Rectangle 529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29" name="Rectangle 530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3" name="Group 5301"/>
            <p:cNvGrpSpPr>
              <a:grpSpLocks/>
            </p:cNvGrpSpPr>
            <p:nvPr/>
          </p:nvGrpSpPr>
          <p:grpSpPr bwMode="auto">
            <a:xfrm>
              <a:off x="4752" y="2352"/>
              <a:ext cx="96" cy="960"/>
              <a:chOff x="912" y="1104"/>
              <a:chExt cx="96" cy="960"/>
            </a:xfrm>
          </p:grpSpPr>
          <p:sp>
            <p:nvSpPr>
              <p:cNvPr id="410" name="Rectangle 530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 name="Rectangle 530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 name="Rectangle 530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3" name="Rectangle 530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4" name="Rectangle 530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5" name="Rectangle 530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6" name="Rectangle 530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7" name="Rectangle 530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8" name="Rectangle 531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9" name="Rectangle 531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4" name="Group 5312"/>
            <p:cNvGrpSpPr>
              <a:grpSpLocks/>
            </p:cNvGrpSpPr>
            <p:nvPr/>
          </p:nvGrpSpPr>
          <p:grpSpPr bwMode="auto">
            <a:xfrm>
              <a:off x="4848" y="2352"/>
              <a:ext cx="96" cy="960"/>
              <a:chOff x="912" y="1104"/>
              <a:chExt cx="96" cy="960"/>
            </a:xfrm>
          </p:grpSpPr>
          <p:sp>
            <p:nvSpPr>
              <p:cNvPr id="400" name="Rectangle 531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1" name="Rectangle 531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2" name="Rectangle 531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3" name="Rectangle 531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4" name="Rectangle 531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5" name="Rectangle 531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6" name="Rectangle 531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7" name="Rectangle 532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8" name="Rectangle 532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9" name="Rectangle 532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5" name="Group 5323"/>
            <p:cNvGrpSpPr>
              <a:grpSpLocks/>
            </p:cNvGrpSpPr>
            <p:nvPr/>
          </p:nvGrpSpPr>
          <p:grpSpPr bwMode="auto">
            <a:xfrm>
              <a:off x="4944" y="2352"/>
              <a:ext cx="96" cy="960"/>
              <a:chOff x="912" y="1104"/>
              <a:chExt cx="96" cy="960"/>
            </a:xfrm>
          </p:grpSpPr>
          <p:sp>
            <p:nvSpPr>
              <p:cNvPr id="390" name="Rectangle 532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1" name="Rectangle 532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2" name="Rectangle 532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3" name="Rectangle 532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4" name="Rectangle 532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5" name="Rectangle 532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6" name="Rectangle 533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7" name="Rectangle 533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8" name="Rectangle 533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9" name="Rectangle 533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6" name="Group 5334"/>
            <p:cNvGrpSpPr>
              <a:grpSpLocks/>
            </p:cNvGrpSpPr>
            <p:nvPr/>
          </p:nvGrpSpPr>
          <p:grpSpPr bwMode="auto">
            <a:xfrm>
              <a:off x="5040" y="2352"/>
              <a:ext cx="96" cy="960"/>
              <a:chOff x="912" y="1104"/>
              <a:chExt cx="96" cy="960"/>
            </a:xfrm>
          </p:grpSpPr>
          <p:sp>
            <p:nvSpPr>
              <p:cNvPr id="380" name="Rectangle 533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1" name="Rectangle 533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2" name="Rectangle 533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3" name="Rectangle 533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4" name="Rectangle 533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5" name="Rectangle 534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6" name="Rectangle 534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7" name="Rectangle 534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8" name="Rectangle 534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9" name="Rectangle 534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7" name="Group 5345"/>
            <p:cNvGrpSpPr>
              <a:grpSpLocks/>
            </p:cNvGrpSpPr>
            <p:nvPr/>
          </p:nvGrpSpPr>
          <p:grpSpPr bwMode="auto">
            <a:xfrm>
              <a:off x="5136" y="2352"/>
              <a:ext cx="96" cy="960"/>
              <a:chOff x="912" y="1104"/>
              <a:chExt cx="96" cy="960"/>
            </a:xfrm>
          </p:grpSpPr>
          <p:sp>
            <p:nvSpPr>
              <p:cNvPr id="370" name="Rectangle 534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1" name="Rectangle 534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2" name="Rectangle 534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3" name="Rectangle 534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4" name="Rectangle 535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5" name="Rectangle 535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6" name="Rectangle 535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7" name="Rectangle 535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8" name="Rectangle 535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9" name="Rectangle 535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8" name="Group 5356"/>
            <p:cNvGrpSpPr>
              <a:grpSpLocks/>
            </p:cNvGrpSpPr>
            <p:nvPr/>
          </p:nvGrpSpPr>
          <p:grpSpPr bwMode="auto">
            <a:xfrm>
              <a:off x="5232" y="2352"/>
              <a:ext cx="96" cy="960"/>
              <a:chOff x="912" y="1104"/>
              <a:chExt cx="96" cy="960"/>
            </a:xfrm>
          </p:grpSpPr>
          <p:sp>
            <p:nvSpPr>
              <p:cNvPr id="360" name="Rectangle 535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1" name="Rectangle 535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2" name="Rectangle 535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3" name="Rectangle 536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4" name="Rectangle 536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5" name="Rectangle 536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6" name="Rectangle 536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7" name="Rectangle 536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8" name="Rectangle 536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9" name="Rectangle 536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49" name="Group 5367"/>
            <p:cNvGrpSpPr>
              <a:grpSpLocks/>
            </p:cNvGrpSpPr>
            <p:nvPr/>
          </p:nvGrpSpPr>
          <p:grpSpPr bwMode="auto">
            <a:xfrm>
              <a:off x="5328" y="2352"/>
              <a:ext cx="96" cy="960"/>
              <a:chOff x="912" y="1104"/>
              <a:chExt cx="96" cy="960"/>
            </a:xfrm>
          </p:grpSpPr>
          <p:sp>
            <p:nvSpPr>
              <p:cNvPr id="350" name="Rectangle 536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1" name="Rectangle 536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2" name="Rectangle 537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3" name="Rectangle 537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4" name="Rectangle 537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5" name="Rectangle 537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6" name="Rectangle 537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7" name="Rectangle 537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8" name="Rectangle 537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9" name="Rectangle 537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450" name="Group 5378"/>
          <p:cNvGrpSpPr>
            <a:grpSpLocks/>
          </p:cNvGrpSpPr>
          <p:nvPr/>
        </p:nvGrpSpPr>
        <p:grpSpPr bwMode="auto">
          <a:xfrm>
            <a:off x="8020318" y="2133600"/>
            <a:ext cx="838200" cy="838200"/>
            <a:chOff x="4464" y="2352"/>
            <a:chExt cx="960" cy="960"/>
          </a:xfrm>
        </p:grpSpPr>
        <p:grpSp>
          <p:nvGrpSpPr>
            <p:cNvPr id="451" name="Group 5379"/>
            <p:cNvGrpSpPr>
              <a:grpSpLocks/>
            </p:cNvGrpSpPr>
            <p:nvPr/>
          </p:nvGrpSpPr>
          <p:grpSpPr bwMode="auto">
            <a:xfrm>
              <a:off x="4464" y="2352"/>
              <a:ext cx="96" cy="960"/>
              <a:chOff x="912" y="1104"/>
              <a:chExt cx="96" cy="960"/>
            </a:xfrm>
          </p:grpSpPr>
          <p:sp>
            <p:nvSpPr>
              <p:cNvPr id="551" name="Rectangle 538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2" name="Rectangle 538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3" name="Rectangle 538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4" name="Rectangle 538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5" name="Rectangle 538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6" name="Rectangle 538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7" name="Rectangle 538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8" name="Rectangle 538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9" name="Rectangle 538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0" name="Rectangle 538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2" name="Group 5390"/>
            <p:cNvGrpSpPr>
              <a:grpSpLocks/>
            </p:cNvGrpSpPr>
            <p:nvPr/>
          </p:nvGrpSpPr>
          <p:grpSpPr bwMode="auto">
            <a:xfrm>
              <a:off x="4560" y="2352"/>
              <a:ext cx="96" cy="960"/>
              <a:chOff x="912" y="1104"/>
              <a:chExt cx="96" cy="960"/>
            </a:xfrm>
          </p:grpSpPr>
          <p:sp>
            <p:nvSpPr>
              <p:cNvPr id="541" name="Rectangle 539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2" name="Rectangle 539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3" name="Rectangle 539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4" name="Rectangle 539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5" name="Rectangle 539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6" name="Rectangle 539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7" name="Rectangle 539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8" name="Rectangle 539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9" name="Rectangle 539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0" name="Rectangle 540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3" name="Group 5401"/>
            <p:cNvGrpSpPr>
              <a:grpSpLocks/>
            </p:cNvGrpSpPr>
            <p:nvPr/>
          </p:nvGrpSpPr>
          <p:grpSpPr bwMode="auto">
            <a:xfrm>
              <a:off x="4656" y="2352"/>
              <a:ext cx="96" cy="960"/>
              <a:chOff x="912" y="1104"/>
              <a:chExt cx="96" cy="960"/>
            </a:xfrm>
          </p:grpSpPr>
          <p:sp>
            <p:nvSpPr>
              <p:cNvPr id="531" name="Rectangle 540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2" name="Rectangle 540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3" name="Rectangle 540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4" name="Rectangle 540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5" name="Rectangle 540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6" name="Rectangle 540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7" name="Rectangle 540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8" name="Rectangle 540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9" name="Rectangle 541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40" name="Rectangle 541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4" name="Group 5412"/>
            <p:cNvGrpSpPr>
              <a:grpSpLocks/>
            </p:cNvGrpSpPr>
            <p:nvPr/>
          </p:nvGrpSpPr>
          <p:grpSpPr bwMode="auto">
            <a:xfrm>
              <a:off x="4752" y="2352"/>
              <a:ext cx="96" cy="960"/>
              <a:chOff x="912" y="1104"/>
              <a:chExt cx="96" cy="960"/>
            </a:xfrm>
          </p:grpSpPr>
          <p:sp>
            <p:nvSpPr>
              <p:cNvPr id="521" name="Rectangle 541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2" name="Rectangle 541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3" name="Rectangle 541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4" name="Rectangle 541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5" name="Rectangle 541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6" name="Rectangle 541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7" name="Rectangle 541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8" name="Rectangle 542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9" name="Rectangle 542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30" name="Rectangle 542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5" name="Group 5423"/>
            <p:cNvGrpSpPr>
              <a:grpSpLocks/>
            </p:cNvGrpSpPr>
            <p:nvPr/>
          </p:nvGrpSpPr>
          <p:grpSpPr bwMode="auto">
            <a:xfrm>
              <a:off x="4848" y="2352"/>
              <a:ext cx="96" cy="960"/>
              <a:chOff x="912" y="1104"/>
              <a:chExt cx="96" cy="960"/>
            </a:xfrm>
          </p:grpSpPr>
          <p:sp>
            <p:nvSpPr>
              <p:cNvPr id="511" name="Rectangle 542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2" name="Rectangle 542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3" name="Rectangle 542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4" name="Rectangle 542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5" name="Rectangle 542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6" name="Rectangle 542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7" name="Rectangle 543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8" name="Rectangle 543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9" name="Rectangle 543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0" name="Rectangle 543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6" name="Group 5434"/>
            <p:cNvGrpSpPr>
              <a:grpSpLocks/>
            </p:cNvGrpSpPr>
            <p:nvPr/>
          </p:nvGrpSpPr>
          <p:grpSpPr bwMode="auto">
            <a:xfrm>
              <a:off x="4944" y="2352"/>
              <a:ext cx="96" cy="960"/>
              <a:chOff x="912" y="1104"/>
              <a:chExt cx="96" cy="960"/>
            </a:xfrm>
          </p:grpSpPr>
          <p:sp>
            <p:nvSpPr>
              <p:cNvPr id="501" name="Rectangle 543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2" name="Rectangle 543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3" name="Rectangle 543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4" name="Rectangle 543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5" name="Rectangle 543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6" name="Rectangle 544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7" name="Rectangle 544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8" name="Rectangle 544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9" name="Rectangle 544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0" name="Rectangle 544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7" name="Group 5445"/>
            <p:cNvGrpSpPr>
              <a:grpSpLocks/>
            </p:cNvGrpSpPr>
            <p:nvPr/>
          </p:nvGrpSpPr>
          <p:grpSpPr bwMode="auto">
            <a:xfrm>
              <a:off x="5040" y="2352"/>
              <a:ext cx="96" cy="960"/>
              <a:chOff x="912" y="1104"/>
              <a:chExt cx="96" cy="960"/>
            </a:xfrm>
          </p:grpSpPr>
          <p:sp>
            <p:nvSpPr>
              <p:cNvPr id="491" name="Rectangle 544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2" name="Rectangle 544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3" name="Rectangle 544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4" name="Rectangle 544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5" name="Rectangle 545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6" name="Rectangle 545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7" name="Rectangle 545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8" name="Rectangle 545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9" name="Rectangle 545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0" name="Rectangle 545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8" name="Group 5456"/>
            <p:cNvGrpSpPr>
              <a:grpSpLocks/>
            </p:cNvGrpSpPr>
            <p:nvPr/>
          </p:nvGrpSpPr>
          <p:grpSpPr bwMode="auto">
            <a:xfrm>
              <a:off x="5136" y="2352"/>
              <a:ext cx="96" cy="960"/>
              <a:chOff x="912" y="1104"/>
              <a:chExt cx="96" cy="960"/>
            </a:xfrm>
          </p:grpSpPr>
          <p:sp>
            <p:nvSpPr>
              <p:cNvPr id="481" name="Rectangle 545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2" name="Rectangle 545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3" name="Rectangle 545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4" name="Rectangle 546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5" name="Rectangle 546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6" name="Rectangle 546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7" name="Rectangle 546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8" name="Rectangle 546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9" name="Rectangle 546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0" name="Rectangle 546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59" name="Group 5467"/>
            <p:cNvGrpSpPr>
              <a:grpSpLocks/>
            </p:cNvGrpSpPr>
            <p:nvPr/>
          </p:nvGrpSpPr>
          <p:grpSpPr bwMode="auto">
            <a:xfrm>
              <a:off x="5232" y="2352"/>
              <a:ext cx="96" cy="960"/>
              <a:chOff x="912" y="1104"/>
              <a:chExt cx="96" cy="960"/>
            </a:xfrm>
          </p:grpSpPr>
          <p:sp>
            <p:nvSpPr>
              <p:cNvPr id="471" name="Rectangle 546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2" name="Rectangle 546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3" name="Rectangle 547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4" name="Rectangle 547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5" name="Rectangle 547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6" name="Rectangle 547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7" name="Rectangle 547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8" name="Rectangle 547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9" name="Rectangle 547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0" name="Rectangle 547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60" name="Group 5478"/>
            <p:cNvGrpSpPr>
              <a:grpSpLocks/>
            </p:cNvGrpSpPr>
            <p:nvPr/>
          </p:nvGrpSpPr>
          <p:grpSpPr bwMode="auto">
            <a:xfrm>
              <a:off x="5328" y="2352"/>
              <a:ext cx="96" cy="960"/>
              <a:chOff x="912" y="1104"/>
              <a:chExt cx="96" cy="960"/>
            </a:xfrm>
          </p:grpSpPr>
          <p:sp>
            <p:nvSpPr>
              <p:cNvPr id="461" name="Rectangle 547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2" name="Rectangle 548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3" name="Rectangle 548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4" name="Rectangle 548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5" name="Rectangle 548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6" name="Rectangle 548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7" name="Rectangle 548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8" name="Rectangle 548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9" name="Rectangle 548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0" name="Rectangle 548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561" name="Group 5490"/>
          <p:cNvGrpSpPr>
            <a:grpSpLocks/>
          </p:cNvGrpSpPr>
          <p:nvPr/>
        </p:nvGrpSpPr>
        <p:grpSpPr bwMode="auto">
          <a:xfrm>
            <a:off x="3143518" y="3200400"/>
            <a:ext cx="838200" cy="838200"/>
            <a:chOff x="4464" y="2352"/>
            <a:chExt cx="960" cy="960"/>
          </a:xfrm>
        </p:grpSpPr>
        <p:grpSp>
          <p:nvGrpSpPr>
            <p:cNvPr id="562" name="Group 5491"/>
            <p:cNvGrpSpPr>
              <a:grpSpLocks/>
            </p:cNvGrpSpPr>
            <p:nvPr/>
          </p:nvGrpSpPr>
          <p:grpSpPr bwMode="auto">
            <a:xfrm>
              <a:off x="4464" y="2352"/>
              <a:ext cx="96" cy="960"/>
              <a:chOff x="912" y="1104"/>
              <a:chExt cx="96" cy="960"/>
            </a:xfrm>
          </p:grpSpPr>
          <p:sp>
            <p:nvSpPr>
              <p:cNvPr id="662" name="Rectangle 549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3" name="Rectangle 549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4" name="Rectangle 549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5" name="Rectangle 549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6" name="Rectangle 549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7" name="Rectangle 549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8" name="Rectangle 549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9" name="Rectangle 549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70" name="Rectangle 550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71" name="Rectangle 550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63" name="Group 5502"/>
            <p:cNvGrpSpPr>
              <a:grpSpLocks/>
            </p:cNvGrpSpPr>
            <p:nvPr/>
          </p:nvGrpSpPr>
          <p:grpSpPr bwMode="auto">
            <a:xfrm>
              <a:off x="4560" y="2352"/>
              <a:ext cx="96" cy="960"/>
              <a:chOff x="912" y="1104"/>
              <a:chExt cx="96" cy="960"/>
            </a:xfrm>
          </p:grpSpPr>
          <p:sp>
            <p:nvSpPr>
              <p:cNvPr id="652" name="Rectangle 550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3" name="Rectangle 550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4" name="Rectangle 550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5" name="Rectangle 550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6" name="Rectangle 550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7" name="Rectangle 550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8" name="Rectangle 550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9" name="Rectangle 551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0" name="Rectangle 551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61" name="Rectangle 551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64" name="Group 5513"/>
            <p:cNvGrpSpPr>
              <a:grpSpLocks/>
            </p:cNvGrpSpPr>
            <p:nvPr/>
          </p:nvGrpSpPr>
          <p:grpSpPr bwMode="auto">
            <a:xfrm>
              <a:off x="4656" y="2352"/>
              <a:ext cx="96" cy="960"/>
              <a:chOff x="912" y="1104"/>
              <a:chExt cx="96" cy="960"/>
            </a:xfrm>
          </p:grpSpPr>
          <p:sp>
            <p:nvSpPr>
              <p:cNvPr id="642" name="Rectangle 551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3" name="Rectangle 551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4" name="Rectangle 551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5" name="Rectangle 551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6" name="Rectangle 551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7" name="Rectangle 551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8" name="Rectangle 552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9" name="Rectangle 552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0" name="Rectangle 552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51" name="Rectangle 552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65" name="Group 5524"/>
            <p:cNvGrpSpPr>
              <a:grpSpLocks/>
            </p:cNvGrpSpPr>
            <p:nvPr/>
          </p:nvGrpSpPr>
          <p:grpSpPr bwMode="auto">
            <a:xfrm>
              <a:off x="4752" y="2352"/>
              <a:ext cx="96" cy="960"/>
              <a:chOff x="912" y="1104"/>
              <a:chExt cx="96" cy="960"/>
            </a:xfrm>
          </p:grpSpPr>
          <p:sp>
            <p:nvSpPr>
              <p:cNvPr id="632" name="Rectangle 552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3" name="Rectangle 552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4" name="Rectangle 552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5" name="Rectangle 552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6" name="Rectangle 552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7" name="Rectangle 553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8" name="Rectangle 553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9" name="Rectangle 553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0" name="Rectangle 553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41" name="Rectangle 553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66" name="Group 5535"/>
            <p:cNvGrpSpPr>
              <a:grpSpLocks/>
            </p:cNvGrpSpPr>
            <p:nvPr/>
          </p:nvGrpSpPr>
          <p:grpSpPr bwMode="auto">
            <a:xfrm>
              <a:off x="4848" y="2352"/>
              <a:ext cx="96" cy="960"/>
              <a:chOff x="912" y="1104"/>
              <a:chExt cx="96" cy="960"/>
            </a:xfrm>
          </p:grpSpPr>
          <p:sp>
            <p:nvSpPr>
              <p:cNvPr id="622" name="Rectangle 553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3" name="Rectangle 553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4" name="Rectangle 553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5" name="Rectangle 553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6" name="Rectangle 554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7" name="Rectangle 554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8" name="Rectangle 554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9" name="Rectangle 554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0" name="Rectangle 554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1" name="Rectangle 554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67" name="Group 5546"/>
            <p:cNvGrpSpPr>
              <a:grpSpLocks/>
            </p:cNvGrpSpPr>
            <p:nvPr/>
          </p:nvGrpSpPr>
          <p:grpSpPr bwMode="auto">
            <a:xfrm>
              <a:off x="4944" y="2352"/>
              <a:ext cx="96" cy="960"/>
              <a:chOff x="912" y="1104"/>
              <a:chExt cx="96" cy="960"/>
            </a:xfrm>
          </p:grpSpPr>
          <p:sp>
            <p:nvSpPr>
              <p:cNvPr id="612" name="Rectangle 554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3" name="Rectangle 554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4" name="Rectangle 554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5" name="Rectangle 555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6" name="Rectangle 555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7" name="Rectangle 555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8" name="Rectangle 555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9" name="Rectangle 555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0" name="Rectangle 555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1" name="Rectangle 555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68" name="Group 5557"/>
            <p:cNvGrpSpPr>
              <a:grpSpLocks/>
            </p:cNvGrpSpPr>
            <p:nvPr/>
          </p:nvGrpSpPr>
          <p:grpSpPr bwMode="auto">
            <a:xfrm>
              <a:off x="5040" y="2352"/>
              <a:ext cx="96" cy="960"/>
              <a:chOff x="912" y="1104"/>
              <a:chExt cx="96" cy="960"/>
            </a:xfrm>
          </p:grpSpPr>
          <p:sp>
            <p:nvSpPr>
              <p:cNvPr id="602" name="Rectangle 555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3" name="Rectangle 555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4" name="Rectangle 556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5" name="Rectangle 556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6" name="Rectangle 556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7" name="Rectangle 556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8" name="Rectangle 556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9" name="Rectangle 556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0" name="Rectangle 556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1" name="Rectangle 556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69" name="Group 5568"/>
            <p:cNvGrpSpPr>
              <a:grpSpLocks/>
            </p:cNvGrpSpPr>
            <p:nvPr/>
          </p:nvGrpSpPr>
          <p:grpSpPr bwMode="auto">
            <a:xfrm>
              <a:off x="5136" y="2352"/>
              <a:ext cx="96" cy="960"/>
              <a:chOff x="912" y="1104"/>
              <a:chExt cx="96" cy="960"/>
            </a:xfrm>
          </p:grpSpPr>
          <p:sp>
            <p:nvSpPr>
              <p:cNvPr id="592" name="Rectangle 556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3" name="Rectangle 557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4" name="Rectangle 557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5" name="Rectangle 557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6" name="Rectangle 557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7" name="Rectangle 557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8" name="Rectangle 557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9" name="Rectangle 557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0" name="Rectangle 557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1" name="Rectangle 557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70" name="Group 5579"/>
            <p:cNvGrpSpPr>
              <a:grpSpLocks/>
            </p:cNvGrpSpPr>
            <p:nvPr/>
          </p:nvGrpSpPr>
          <p:grpSpPr bwMode="auto">
            <a:xfrm>
              <a:off x="5232" y="2352"/>
              <a:ext cx="96" cy="960"/>
              <a:chOff x="912" y="1104"/>
              <a:chExt cx="96" cy="960"/>
            </a:xfrm>
          </p:grpSpPr>
          <p:sp>
            <p:nvSpPr>
              <p:cNvPr id="582" name="Rectangle 558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3" name="Rectangle 558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4" name="Rectangle 558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5" name="Rectangle 558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6" name="Rectangle 558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7" name="Rectangle 558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8" name="Rectangle 558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9" name="Rectangle 558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0" name="Rectangle 558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1" name="Rectangle 558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71" name="Group 5590"/>
            <p:cNvGrpSpPr>
              <a:grpSpLocks/>
            </p:cNvGrpSpPr>
            <p:nvPr/>
          </p:nvGrpSpPr>
          <p:grpSpPr bwMode="auto">
            <a:xfrm>
              <a:off x="5328" y="2352"/>
              <a:ext cx="96" cy="960"/>
              <a:chOff x="912" y="1104"/>
              <a:chExt cx="96" cy="960"/>
            </a:xfrm>
          </p:grpSpPr>
          <p:sp>
            <p:nvSpPr>
              <p:cNvPr id="572" name="Rectangle 559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3" name="Rectangle 559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4" name="Rectangle 559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5" name="Rectangle 559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6" name="Rectangle 559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7" name="Rectangle 559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8" name="Rectangle 559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9" name="Rectangle 559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0" name="Rectangle 559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1" name="Rectangle 560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672" name="Group 5601"/>
          <p:cNvGrpSpPr>
            <a:grpSpLocks/>
          </p:cNvGrpSpPr>
          <p:nvPr/>
        </p:nvGrpSpPr>
        <p:grpSpPr bwMode="auto">
          <a:xfrm>
            <a:off x="4362718" y="3200400"/>
            <a:ext cx="838200" cy="838200"/>
            <a:chOff x="4464" y="2352"/>
            <a:chExt cx="960" cy="960"/>
          </a:xfrm>
        </p:grpSpPr>
        <p:grpSp>
          <p:nvGrpSpPr>
            <p:cNvPr id="673" name="Group 5602"/>
            <p:cNvGrpSpPr>
              <a:grpSpLocks/>
            </p:cNvGrpSpPr>
            <p:nvPr/>
          </p:nvGrpSpPr>
          <p:grpSpPr bwMode="auto">
            <a:xfrm>
              <a:off x="4464" y="2352"/>
              <a:ext cx="96" cy="960"/>
              <a:chOff x="912" y="1104"/>
              <a:chExt cx="96" cy="960"/>
            </a:xfrm>
          </p:grpSpPr>
          <p:sp>
            <p:nvSpPr>
              <p:cNvPr id="773" name="Rectangle 560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4" name="Rectangle 560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5" name="Rectangle 560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6" name="Rectangle 560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7" name="Rectangle 560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8" name="Rectangle 560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9" name="Rectangle 560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0" name="Rectangle 561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1" name="Rectangle 561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2" name="Rectangle 561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74" name="Group 5613"/>
            <p:cNvGrpSpPr>
              <a:grpSpLocks/>
            </p:cNvGrpSpPr>
            <p:nvPr/>
          </p:nvGrpSpPr>
          <p:grpSpPr bwMode="auto">
            <a:xfrm>
              <a:off x="4560" y="2352"/>
              <a:ext cx="96" cy="960"/>
              <a:chOff x="912" y="1104"/>
              <a:chExt cx="96" cy="960"/>
            </a:xfrm>
          </p:grpSpPr>
          <p:sp>
            <p:nvSpPr>
              <p:cNvPr id="763" name="Rectangle 561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4" name="Rectangle 561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5" name="Rectangle 561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6" name="Rectangle 561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7" name="Rectangle 561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8" name="Rectangle 561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9" name="Rectangle 562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0" name="Rectangle 562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1" name="Rectangle 562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2" name="Rectangle 562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75" name="Group 5624"/>
            <p:cNvGrpSpPr>
              <a:grpSpLocks/>
            </p:cNvGrpSpPr>
            <p:nvPr/>
          </p:nvGrpSpPr>
          <p:grpSpPr bwMode="auto">
            <a:xfrm>
              <a:off x="4656" y="2352"/>
              <a:ext cx="96" cy="960"/>
              <a:chOff x="912" y="1104"/>
              <a:chExt cx="96" cy="960"/>
            </a:xfrm>
          </p:grpSpPr>
          <p:sp>
            <p:nvSpPr>
              <p:cNvPr id="753" name="Rectangle 562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4" name="Rectangle 562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5" name="Rectangle 562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6" name="Rectangle 562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7" name="Rectangle 562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8" name="Rectangle 563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9" name="Rectangle 563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0" name="Rectangle 563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1" name="Rectangle 563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62" name="Rectangle 563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76" name="Group 5635"/>
            <p:cNvGrpSpPr>
              <a:grpSpLocks/>
            </p:cNvGrpSpPr>
            <p:nvPr/>
          </p:nvGrpSpPr>
          <p:grpSpPr bwMode="auto">
            <a:xfrm>
              <a:off x="4752" y="2352"/>
              <a:ext cx="96" cy="960"/>
              <a:chOff x="912" y="1104"/>
              <a:chExt cx="96" cy="960"/>
            </a:xfrm>
          </p:grpSpPr>
          <p:sp>
            <p:nvSpPr>
              <p:cNvPr id="743" name="Rectangle 563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4" name="Rectangle 563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5" name="Rectangle 563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6" name="Rectangle 563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7" name="Rectangle 564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8" name="Rectangle 564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9" name="Rectangle 564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0" name="Rectangle 564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1" name="Rectangle 564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52" name="Rectangle 564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77" name="Group 5646"/>
            <p:cNvGrpSpPr>
              <a:grpSpLocks/>
            </p:cNvGrpSpPr>
            <p:nvPr/>
          </p:nvGrpSpPr>
          <p:grpSpPr bwMode="auto">
            <a:xfrm>
              <a:off x="4848" y="2352"/>
              <a:ext cx="96" cy="960"/>
              <a:chOff x="912" y="1104"/>
              <a:chExt cx="96" cy="960"/>
            </a:xfrm>
          </p:grpSpPr>
          <p:sp>
            <p:nvSpPr>
              <p:cNvPr id="733" name="Rectangle 564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4" name="Rectangle 564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5" name="Rectangle 564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6" name="Rectangle 565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7" name="Rectangle 565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8" name="Rectangle 565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9" name="Rectangle 565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0" name="Rectangle 565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1" name="Rectangle 565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42" name="Rectangle 565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78" name="Group 5657"/>
            <p:cNvGrpSpPr>
              <a:grpSpLocks/>
            </p:cNvGrpSpPr>
            <p:nvPr/>
          </p:nvGrpSpPr>
          <p:grpSpPr bwMode="auto">
            <a:xfrm>
              <a:off x="4944" y="2352"/>
              <a:ext cx="96" cy="960"/>
              <a:chOff x="912" y="1104"/>
              <a:chExt cx="96" cy="960"/>
            </a:xfrm>
          </p:grpSpPr>
          <p:sp>
            <p:nvSpPr>
              <p:cNvPr id="723" name="Rectangle 565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4" name="Rectangle 565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5" name="Rectangle 566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6" name="Rectangle 566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7" name="Rectangle 566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8" name="Rectangle 566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9" name="Rectangle 566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0" name="Rectangle 566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1" name="Rectangle 566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32" name="Rectangle 566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79" name="Group 5668"/>
            <p:cNvGrpSpPr>
              <a:grpSpLocks/>
            </p:cNvGrpSpPr>
            <p:nvPr/>
          </p:nvGrpSpPr>
          <p:grpSpPr bwMode="auto">
            <a:xfrm>
              <a:off x="5040" y="2352"/>
              <a:ext cx="96" cy="960"/>
              <a:chOff x="912" y="1104"/>
              <a:chExt cx="96" cy="960"/>
            </a:xfrm>
          </p:grpSpPr>
          <p:sp>
            <p:nvSpPr>
              <p:cNvPr id="713" name="Rectangle 566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4" name="Rectangle 567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5" name="Rectangle 567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6" name="Rectangle 567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7" name="Rectangle 567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8" name="Rectangle 567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9" name="Rectangle 567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0" name="Rectangle 567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1" name="Rectangle 567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22" name="Rectangle 567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80" name="Group 5679"/>
            <p:cNvGrpSpPr>
              <a:grpSpLocks/>
            </p:cNvGrpSpPr>
            <p:nvPr/>
          </p:nvGrpSpPr>
          <p:grpSpPr bwMode="auto">
            <a:xfrm>
              <a:off x="5136" y="2352"/>
              <a:ext cx="96" cy="960"/>
              <a:chOff x="912" y="1104"/>
              <a:chExt cx="96" cy="960"/>
            </a:xfrm>
          </p:grpSpPr>
          <p:sp>
            <p:nvSpPr>
              <p:cNvPr id="703" name="Rectangle 568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4" name="Rectangle 568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5" name="Rectangle 568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6" name="Rectangle 568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7" name="Rectangle 568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8" name="Rectangle 568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9" name="Rectangle 568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0" name="Rectangle 568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1" name="Rectangle 568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2" name="Rectangle 568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81" name="Group 5690"/>
            <p:cNvGrpSpPr>
              <a:grpSpLocks/>
            </p:cNvGrpSpPr>
            <p:nvPr/>
          </p:nvGrpSpPr>
          <p:grpSpPr bwMode="auto">
            <a:xfrm>
              <a:off x="5232" y="2352"/>
              <a:ext cx="96" cy="960"/>
              <a:chOff x="912" y="1104"/>
              <a:chExt cx="96" cy="960"/>
            </a:xfrm>
          </p:grpSpPr>
          <p:sp>
            <p:nvSpPr>
              <p:cNvPr id="693" name="Rectangle 569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4" name="Rectangle 569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5" name="Rectangle 569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6" name="Rectangle 569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7" name="Rectangle 569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8" name="Rectangle 569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9" name="Rectangle 569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0" name="Rectangle 569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1" name="Rectangle 569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02" name="Rectangle 570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82" name="Group 5701"/>
            <p:cNvGrpSpPr>
              <a:grpSpLocks/>
            </p:cNvGrpSpPr>
            <p:nvPr/>
          </p:nvGrpSpPr>
          <p:grpSpPr bwMode="auto">
            <a:xfrm>
              <a:off x="5328" y="2352"/>
              <a:ext cx="96" cy="960"/>
              <a:chOff x="912" y="1104"/>
              <a:chExt cx="96" cy="960"/>
            </a:xfrm>
          </p:grpSpPr>
          <p:sp>
            <p:nvSpPr>
              <p:cNvPr id="683" name="Rectangle 570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84" name="Rectangle 570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85" name="Rectangle 570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86" name="Rectangle 570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87" name="Rectangle 570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88" name="Rectangle 570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89" name="Rectangle 570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0" name="Rectangle 570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1" name="Rectangle 571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92" name="Rectangle 571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783" name="Group 5712"/>
          <p:cNvGrpSpPr>
            <a:grpSpLocks/>
          </p:cNvGrpSpPr>
          <p:nvPr/>
        </p:nvGrpSpPr>
        <p:grpSpPr bwMode="auto">
          <a:xfrm>
            <a:off x="5581918" y="3200400"/>
            <a:ext cx="838200" cy="838200"/>
            <a:chOff x="4464" y="2352"/>
            <a:chExt cx="960" cy="960"/>
          </a:xfrm>
        </p:grpSpPr>
        <p:grpSp>
          <p:nvGrpSpPr>
            <p:cNvPr id="784" name="Group 5713"/>
            <p:cNvGrpSpPr>
              <a:grpSpLocks/>
            </p:cNvGrpSpPr>
            <p:nvPr/>
          </p:nvGrpSpPr>
          <p:grpSpPr bwMode="auto">
            <a:xfrm>
              <a:off x="4464" y="2352"/>
              <a:ext cx="96" cy="960"/>
              <a:chOff x="912" y="1104"/>
              <a:chExt cx="96" cy="960"/>
            </a:xfrm>
          </p:grpSpPr>
          <p:sp>
            <p:nvSpPr>
              <p:cNvPr id="884" name="Rectangle 571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5" name="Rectangle 571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6" name="Rectangle 571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7" name="Rectangle 571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8" name="Rectangle 571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9" name="Rectangle 571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0" name="Rectangle 572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1" name="Rectangle 572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2" name="Rectangle 572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3" name="Rectangle 572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85" name="Group 5724"/>
            <p:cNvGrpSpPr>
              <a:grpSpLocks/>
            </p:cNvGrpSpPr>
            <p:nvPr/>
          </p:nvGrpSpPr>
          <p:grpSpPr bwMode="auto">
            <a:xfrm>
              <a:off x="4560" y="2352"/>
              <a:ext cx="96" cy="960"/>
              <a:chOff x="912" y="1104"/>
              <a:chExt cx="96" cy="960"/>
            </a:xfrm>
          </p:grpSpPr>
          <p:sp>
            <p:nvSpPr>
              <p:cNvPr id="874" name="Rectangle 572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5" name="Rectangle 572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6" name="Rectangle 572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7" name="Rectangle 572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8" name="Rectangle 572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9" name="Rectangle 573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0" name="Rectangle 573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1" name="Rectangle 573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2" name="Rectangle 573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3" name="Rectangle 573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86" name="Group 5735"/>
            <p:cNvGrpSpPr>
              <a:grpSpLocks/>
            </p:cNvGrpSpPr>
            <p:nvPr/>
          </p:nvGrpSpPr>
          <p:grpSpPr bwMode="auto">
            <a:xfrm>
              <a:off x="4656" y="2352"/>
              <a:ext cx="96" cy="960"/>
              <a:chOff x="912" y="1104"/>
              <a:chExt cx="96" cy="960"/>
            </a:xfrm>
          </p:grpSpPr>
          <p:sp>
            <p:nvSpPr>
              <p:cNvPr id="864" name="Rectangle 573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5" name="Rectangle 573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6" name="Rectangle 573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7" name="Rectangle 573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8" name="Rectangle 574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9" name="Rectangle 574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0" name="Rectangle 574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1" name="Rectangle 574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2" name="Rectangle 574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3" name="Rectangle 574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87" name="Group 5746"/>
            <p:cNvGrpSpPr>
              <a:grpSpLocks/>
            </p:cNvGrpSpPr>
            <p:nvPr/>
          </p:nvGrpSpPr>
          <p:grpSpPr bwMode="auto">
            <a:xfrm>
              <a:off x="4752" y="2352"/>
              <a:ext cx="96" cy="960"/>
              <a:chOff x="912" y="1104"/>
              <a:chExt cx="96" cy="960"/>
            </a:xfrm>
          </p:grpSpPr>
          <p:sp>
            <p:nvSpPr>
              <p:cNvPr id="854" name="Rectangle 574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5" name="Rectangle 574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6" name="Rectangle 574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7" name="Rectangle 575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8" name="Rectangle 575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9" name="Rectangle 575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0" name="Rectangle 575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1" name="Rectangle 575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2" name="Rectangle 575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63" name="Rectangle 575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88" name="Group 5757"/>
            <p:cNvGrpSpPr>
              <a:grpSpLocks/>
            </p:cNvGrpSpPr>
            <p:nvPr/>
          </p:nvGrpSpPr>
          <p:grpSpPr bwMode="auto">
            <a:xfrm>
              <a:off x="4848" y="2352"/>
              <a:ext cx="96" cy="960"/>
              <a:chOff x="912" y="1104"/>
              <a:chExt cx="96" cy="960"/>
            </a:xfrm>
          </p:grpSpPr>
          <p:sp>
            <p:nvSpPr>
              <p:cNvPr id="844" name="Rectangle 575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5" name="Rectangle 575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6" name="Rectangle 576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7" name="Rectangle 576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8" name="Rectangle 576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9" name="Rectangle 576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0" name="Rectangle 576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1" name="Rectangle 576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2" name="Rectangle 576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3" name="Rectangle 576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89" name="Group 5768"/>
            <p:cNvGrpSpPr>
              <a:grpSpLocks/>
            </p:cNvGrpSpPr>
            <p:nvPr/>
          </p:nvGrpSpPr>
          <p:grpSpPr bwMode="auto">
            <a:xfrm>
              <a:off x="4944" y="2352"/>
              <a:ext cx="96" cy="960"/>
              <a:chOff x="912" y="1104"/>
              <a:chExt cx="96" cy="960"/>
            </a:xfrm>
          </p:grpSpPr>
          <p:sp>
            <p:nvSpPr>
              <p:cNvPr id="834" name="Rectangle 576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5" name="Rectangle 577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6" name="Rectangle 577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7" name="Rectangle 577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8" name="Rectangle 577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9" name="Rectangle 577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0" name="Rectangle 577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1" name="Rectangle 577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2" name="Rectangle 577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3" name="Rectangle 577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90" name="Group 5779"/>
            <p:cNvGrpSpPr>
              <a:grpSpLocks/>
            </p:cNvGrpSpPr>
            <p:nvPr/>
          </p:nvGrpSpPr>
          <p:grpSpPr bwMode="auto">
            <a:xfrm>
              <a:off x="5040" y="2352"/>
              <a:ext cx="96" cy="960"/>
              <a:chOff x="912" y="1104"/>
              <a:chExt cx="96" cy="960"/>
            </a:xfrm>
          </p:grpSpPr>
          <p:sp>
            <p:nvSpPr>
              <p:cNvPr id="824" name="Rectangle 578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5" name="Rectangle 578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6" name="Rectangle 578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7" name="Rectangle 578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8" name="Rectangle 578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9" name="Rectangle 578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0" name="Rectangle 578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1" name="Rectangle 578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2" name="Rectangle 578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3" name="Rectangle 578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91" name="Group 5790"/>
            <p:cNvGrpSpPr>
              <a:grpSpLocks/>
            </p:cNvGrpSpPr>
            <p:nvPr/>
          </p:nvGrpSpPr>
          <p:grpSpPr bwMode="auto">
            <a:xfrm>
              <a:off x="5136" y="2352"/>
              <a:ext cx="96" cy="960"/>
              <a:chOff x="912" y="1104"/>
              <a:chExt cx="96" cy="960"/>
            </a:xfrm>
          </p:grpSpPr>
          <p:sp>
            <p:nvSpPr>
              <p:cNvPr id="814" name="Rectangle 579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5" name="Rectangle 579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6" name="Rectangle 579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7" name="Rectangle 579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8" name="Rectangle 579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9" name="Rectangle 579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0" name="Rectangle 579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1" name="Rectangle 579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2" name="Rectangle 579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3" name="Rectangle 580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92" name="Group 5801"/>
            <p:cNvGrpSpPr>
              <a:grpSpLocks/>
            </p:cNvGrpSpPr>
            <p:nvPr/>
          </p:nvGrpSpPr>
          <p:grpSpPr bwMode="auto">
            <a:xfrm>
              <a:off x="5232" y="2352"/>
              <a:ext cx="96" cy="960"/>
              <a:chOff x="912" y="1104"/>
              <a:chExt cx="96" cy="960"/>
            </a:xfrm>
          </p:grpSpPr>
          <p:sp>
            <p:nvSpPr>
              <p:cNvPr id="804" name="Rectangle 580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05" name="Rectangle 580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06" name="Rectangle 580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07" name="Rectangle 580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08" name="Rectangle 580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09" name="Rectangle 580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0" name="Rectangle 580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1" name="Rectangle 580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2" name="Rectangle 581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3" name="Rectangle 581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93" name="Group 5812"/>
            <p:cNvGrpSpPr>
              <a:grpSpLocks/>
            </p:cNvGrpSpPr>
            <p:nvPr/>
          </p:nvGrpSpPr>
          <p:grpSpPr bwMode="auto">
            <a:xfrm>
              <a:off x="5328" y="2352"/>
              <a:ext cx="96" cy="960"/>
              <a:chOff x="912" y="1104"/>
              <a:chExt cx="96" cy="960"/>
            </a:xfrm>
          </p:grpSpPr>
          <p:sp>
            <p:nvSpPr>
              <p:cNvPr id="794" name="Rectangle 581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5" name="Rectangle 581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6" name="Rectangle 581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7" name="Rectangle 581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8" name="Rectangle 581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9" name="Rectangle 581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00" name="Rectangle 581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01" name="Rectangle 582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02" name="Rectangle 582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03" name="Rectangle 582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894" name="Group 5823"/>
          <p:cNvGrpSpPr>
            <a:grpSpLocks/>
          </p:cNvGrpSpPr>
          <p:nvPr/>
        </p:nvGrpSpPr>
        <p:grpSpPr bwMode="auto">
          <a:xfrm>
            <a:off x="6801118" y="3200400"/>
            <a:ext cx="838200" cy="838200"/>
            <a:chOff x="4464" y="2352"/>
            <a:chExt cx="960" cy="960"/>
          </a:xfrm>
        </p:grpSpPr>
        <p:grpSp>
          <p:nvGrpSpPr>
            <p:cNvPr id="895" name="Group 5824"/>
            <p:cNvGrpSpPr>
              <a:grpSpLocks/>
            </p:cNvGrpSpPr>
            <p:nvPr/>
          </p:nvGrpSpPr>
          <p:grpSpPr bwMode="auto">
            <a:xfrm>
              <a:off x="4464" y="2352"/>
              <a:ext cx="96" cy="960"/>
              <a:chOff x="912" y="1104"/>
              <a:chExt cx="96" cy="960"/>
            </a:xfrm>
          </p:grpSpPr>
          <p:sp>
            <p:nvSpPr>
              <p:cNvPr id="995" name="Rectangle 582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6" name="Rectangle 582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7" name="Rectangle 582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8" name="Rectangle 582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9" name="Rectangle 582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0" name="Rectangle 583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1" name="Rectangle 583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2" name="Rectangle 583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3" name="Rectangle 583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4" name="Rectangle 583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896" name="Group 5835"/>
            <p:cNvGrpSpPr>
              <a:grpSpLocks/>
            </p:cNvGrpSpPr>
            <p:nvPr/>
          </p:nvGrpSpPr>
          <p:grpSpPr bwMode="auto">
            <a:xfrm>
              <a:off x="4560" y="2352"/>
              <a:ext cx="96" cy="960"/>
              <a:chOff x="912" y="1104"/>
              <a:chExt cx="96" cy="960"/>
            </a:xfrm>
          </p:grpSpPr>
          <p:sp>
            <p:nvSpPr>
              <p:cNvPr id="985" name="Rectangle 583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6" name="Rectangle 583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7" name="Rectangle 583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8" name="Rectangle 583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9" name="Rectangle 584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0" name="Rectangle 584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1" name="Rectangle 584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2" name="Rectangle 584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3" name="Rectangle 584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4" name="Rectangle 584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897" name="Group 5846"/>
            <p:cNvGrpSpPr>
              <a:grpSpLocks/>
            </p:cNvGrpSpPr>
            <p:nvPr/>
          </p:nvGrpSpPr>
          <p:grpSpPr bwMode="auto">
            <a:xfrm>
              <a:off x="4656" y="2352"/>
              <a:ext cx="96" cy="960"/>
              <a:chOff x="912" y="1104"/>
              <a:chExt cx="96" cy="960"/>
            </a:xfrm>
          </p:grpSpPr>
          <p:sp>
            <p:nvSpPr>
              <p:cNvPr id="975" name="Rectangle 584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6" name="Rectangle 584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7" name="Rectangle 584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8" name="Rectangle 585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9" name="Rectangle 585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0" name="Rectangle 585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1" name="Rectangle 585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2" name="Rectangle 585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3" name="Rectangle 585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4" name="Rectangle 585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898" name="Group 5857"/>
            <p:cNvGrpSpPr>
              <a:grpSpLocks/>
            </p:cNvGrpSpPr>
            <p:nvPr/>
          </p:nvGrpSpPr>
          <p:grpSpPr bwMode="auto">
            <a:xfrm>
              <a:off x="4752" y="2352"/>
              <a:ext cx="96" cy="960"/>
              <a:chOff x="912" y="1104"/>
              <a:chExt cx="96" cy="960"/>
            </a:xfrm>
          </p:grpSpPr>
          <p:sp>
            <p:nvSpPr>
              <p:cNvPr id="965" name="Rectangle 585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6" name="Rectangle 585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7" name="Rectangle 586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8" name="Rectangle 586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9" name="Rectangle 586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0" name="Rectangle 586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1" name="Rectangle 586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2" name="Rectangle 586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3" name="Rectangle 586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4" name="Rectangle 586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899" name="Group 5868"/>
            <p:cNvGrpSpPr>
              <a:grpSpLocks/>
            </p:cNvGrpSpPr>
            <p:nvPr/>
          </p:nvGrpSpPr>
          <p:grpSpPr bwMode="auto">
            <a:xfrm>
              <a:off x="4848" y="2352"/>
              <a:ext cx="96" cy="960"/>
              <a:chOff x="912" y="1104"/>
              <a:chExt cx="96" cy="960"/>
            </a:xfrm>
          </p:grpSpPr>
          <p:sp>
            <p:nvSpPr>
              <p:cNvPr id="955" name="Rectangle 586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6" name="Rectangle 587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7" name="Rectangle 587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8" name="Rectangle 587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9" name="Rectangle 587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0" name="Rectangle 587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1" name="Rectangle 587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2" name="Rectangle 587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3" name="Rectangle 587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64" name="Rectangle 587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00" name="Group 5879"/>
            <p:cNvGrpSpPr>
              <a:grpSpLocks/>
            </p:cNvGrpSpPr>
            <p:nvPr/>
          </p:nvGrpSpPr>
          <p:grpSpPr bwMode="auto">
            <a:xfrm>
              <a:off x="4944" y="2352"/>
              <a:ext cx="96" cy="960"/>
              <a:chOff x="912" y="1104"/>
              <a:chExt cx="96" cy="960"/>
            </a:xfrm>
          </p:grpSpPr>
          <p:sp>
            <p:nvSpPr>
              <p:cNvPr id="945" name="Rectangle 588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6" name="Rectangle 588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7" name="Rectangle 588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8" name="Rectangle 588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9" name="Rectangle 588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0" name="Rectangle 588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1" name="Rectangle 588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2" name="Rectangle 588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3" name="Rectangle 588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4" name="Rectangle 588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01" name="Group 5890"/>
            <p:cNvGrpSpPr>
              <a:grpSpLocks/>
            </p:cNvGrpSpPr>
            <p:nvPr/>
          </p:nvGrpSpPr>
          <p:grpSpPr bwMode="auto">
            <a:xfrm>
              <a:off x="5040" y="2352"/>
              <a:ext cx="96" cy="960"/>
              <a:chOff x="912" y="1104"/>
              <a:chExt cx="96" cy="960"/>
            </a:xfrm>
          </p:grpSpPr>
          <p:sp>
            <p:nvSpPr>
              <p:cNvPr id="935" name="Rectangle 589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6" name="Rectangle 589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7" name="Rectangle 589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8" name="Rectangle 589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9" name="Rectangle 589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0" name="Rectangle 589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1" name="Rectangle 589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2" name="Rectangle 589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3" name="Rectangle 589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4" name="Rectangle 590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02" name="Group 5901"/>
            <p:cNvGrpSpPr>
              <a:grpSpLocks/>
            </p:cNvGrpSpPr>
            <p:nvPr/>
          </p:nvGrpSpPr>
          <p:grpSpPr bwMode="auto">
            <a:xfrm>
              <a:off x="5136" y="2352"/>
              <a:ext cx="96" cy="960"/>
              <a:chOff x="912" y="1104"/>
              <a:chExt cx="96" cy="960"/>
            </a:xfrm>
          </p:grpSpPr>
          <p:sp>
            <p:nvSpPr>
              <p:cNvPr id="925" name="Rectangle 590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6" name="Rectangle 590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7" name="Rectangle 590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8" name="Rectangle 590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9" name="Rectangle 590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0" name="Rectangle 590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1" name="Rectangle 590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2" name="Rectangle 590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3" name="Rectangle 591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4" name="Rectangle 591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03" name="Group 5912"/>
            <p:cNvGrpSpPr>
              <a:grpSpLocks/>
            </p:cNvGrpSpPr>
            <p:nvPr/>
          </p:nvGrpSpPr>
          <p:grpSpPr bwMode="auto">
            <a:xfrm>
              <a:off x="5232" y="2352"/>
              <a:ext cx="96" cy="960"/>
              <a:chOff x="912" y="1104"/>
              <a:chExt cx="96" cy="960"/>
            </a:xfrm>
          </p:grpSpPr>
          <p:sp>
            <p:nvSpPr>
              <p:cNvPr id="915" name="Rectangle 591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16" name="Rectangle 591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17" name="Rectangle 591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18" name="Rectangle 591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19" name="Rectangle 591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0" name="Rectangle 591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1" name="Rectangle 591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2" name="Rectangle 592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3" name="Rectangle 592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4" name="Rectangle 592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904" name="Group 5923"/>
            <p:cNvGrpSpPr>
              <a:grpSpLocks/>
            </p:cNvGrpSpPr>
            <p:nvPr/>
          </p:nvGrpSpPr>
          <p:grpSpPr bwMode="auto">
            <a:xfrm>
              <a:off x="5328" y="2352"/>
              <a:ext cx="96" cy="960"/>
              <a:chOff x="912" y="1104"/>
              <a:chExt cx="96" cy="960"/>
            </a:xfrm>
          </p:grpSpPr>
          <p:sp>
            <p:nvSpPr>
              <p:cNvPr id="905" name="Rectangle 592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6" name="Rectangle 592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7" name="Rectangle 592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8" name="Rectangle 592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9" name="Rectangle 592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10" name="Rectangle 592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11" name="Rectangle 593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12" name="Rectangle 593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13" name="Rectangle 593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14" name="Rectangle 593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grpSp>
        <p:nvGrpSpPr>
          <p:cNvPr id="1005" name="Group 5934"/>
          <p:cNvGrpSpPr>
            <a:grpSpLocks/>
          </p:cNvGrpSpPr>
          <p:nvPr/>
        </p:nvGrpSpPr>
        <p:grpSpPr bwMode="auto">
          <a:xfrm>
            <a:off x="8020318" y="3200400"/>
            <a:ext cx="838200" cy="838200"/>
            <a:chOff x="4464" y="2352"/>
            <a:chExt cx="960" cy="960"/>
          </a:xfrm>
        </p:grpSpPr>
        <p:grpSp>
          <p:nvGrpSpPr>
            <p:cNvPr id="1006" name="Group 5935"/>
            <p:cNvGrpSpPr>
              <a:grpSpLocks/>
            </p:cNvGrpSpPr>
            <p:nvPr/>
          </p:nvGrpSpPr>
          <p:grpSpPr bwMode="auto">
            <a:xfrm>
              <a:off x="4464" y="2352"/>
              <a:ext cx="96" cy="960"/>
              <a:chOff x="912" y="1104"/>
              <a:chExt cx="96" cy="960"/>
            </a:xfrm>
          </p:grpSpPr>
          <p:sp>
            <p:nvSpPr>
              <p:cNvPr id="1106" name="Rectangle 593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7" name="Rectangle 593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8" name="Rectangle 593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9" name="Rectangle 593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0" name="Rectangle 594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1" name="Rectangle 594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2" name="Rectangle 594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3" name="Rectangle 594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4" name="Rectangle 594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5" name="Rectangle 594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07" name="Group 5946"/>
            <p:cNvGrpSpPr>
              <a:grpSpLocks/>
            </p:cNvGrpSpPr>
            <p:nvPr/>
          </p:nvGrpSpPr>
          <p:grpSpPr bwMode="auto">
            <a:xfrm>
              <a:off x="4560" y="2352"/>
              <a:ext cx="96" cy="960"/>
              <a:chOff x="912" y="1104"/>
              <a:chExt cx="96" cy="960"/>
            </a:xfrm>
          </p:grpSpPr>
          <p:sp>
            <p:nvSpPr>
              <p:cNvPr id="1096" name="Rectangle 594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7" name="Rectangle 594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8" name="Rectangle 594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9" name="Rectangle 595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0" name="Rectangle 595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1" name="Rectangle 595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2" name="Rectangle 595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3" name="Rectangle 595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4" name="Rectangle 595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5" name="Rectangle 595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08" name="Group 5957"/>
            <p:cNvGrpSpPr>
              <a:grpSpLocks/>
            </p:cNvGrpSpPr>
            <p:nvPr/>
          </p:nvGrpSpPr>
          <p:grpSpPr bwMode="auto">
            <a:xfrm>
              <a:off x="4656" y="2352"/>
              <a:ext cx="96" cy="960"/>
              <a:chOff x="912" y="1104"/>
              <a:chExt cx="96" cy="960"/>
            </a:xfrm>
          </p:grpSpPr>
          <p:sp>
            <p:nvSpPr>
              <p:cNvPr id="1086" name="Rectangle 595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7" name="Rectangle 595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8" name="Rectangle 596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9" name="Rectangle 596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0" name="Rectangle 596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1" name="Rectangle 596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2" name="Rectangle 596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3" name="Rectangle 596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4" name="Rectangle 596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5" name="Rectangle 596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09" name="Group 5968"/>
            <p:cNvGrpSpPr>
              <a:grpSpLocks/>
            </p:cNvGrpSpPr>
            <p:nvPr/>
          </p:nvGrpSpPr>
          <p:grpSpPr bwMode="auto">
            <a:xfrm>
              <a:off x="4752" y="2352"/>
              <a:ext cx="96" cy="960"/>
              <a:chOff x="912" y="1104"/>
              <a:chExt cx="96" cy="960"/>
            </a:xfrm>
          </p:grpSpPr>
          <p:sp>
            <p:nvSpPr>
              <p:cNvPr id="1076" name="Rectangle 596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7" name="Rectangle 597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8" name="Rectangle 597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9" name="Rectangle 597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0" name="Rectangle 597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1" name="Rectangle 597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2" name="Rectangle 597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3" name="Rectangle 597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4" name="Rectangle 597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5" name="Rectangle 597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10" name="Group 5979"/>
            <p:cNvGrpSpPr>
              <a:grpSpLocks/>
            </p:cNvGrpSpPr>
            <p:nvPr/>
          </p:nvGrpSpPr>
          <p:grpSpPr bwMode="auto">
            <a:xfrm>
              <a:off x="4848" y="2352"/>
              <a:ext cx="96" cy="960"/>
              <a:chOff x="912" y="1104"/>
              <a:chExt cx="96" cy="960"/>
            </a:xfrm>
          </p:grpSpPr>
          <p:sp>
            <p:nvSpPr>
              <p:cNvPr id="1066" name="Rectangle 598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7" name="Rectangle 598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8" name="Rectangle 598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9" name="Rectangle 598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0" name="Rectangle 598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1" name="Rectangle 598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2" name="Rectangle 598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3" name="Rectangle 598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4" name="Rectangle 598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5" name="Rectangle 598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11" name="Group 5990"/>
            <p:cNvGrpSpPr>
              <a:grpSpLocks/>
            </p:cNvGrpSpPr>
            <p:nvPr/>
          </p:nvGrpSpPr>
          <p:grpSpPr bwMode="auto">
            <a:xfrm>
              <a:off x="4944" y="2352"/>
              <a:ext cx="96" cy="960"/>
              <a:chOff x="912" y="1104"/>
              <a:chExt cx="96" cy="960"/>
            </a:xfrm>
          </p:grpSpPr>
          <p:sp>
            <p:nvSpPr>
              <p:cNvPr id="1056" name="Rectangle 599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7" name="Rectangle 599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8" name="Rectangle 599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9" name="Rectangle 599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0" name="Rectangle 599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1" name="Rectangle 599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2" name="Rectangle 599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3" name="Rectangle 599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4" name="Rectangle 599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65" name="Rectangle 600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12" name="Group 6001"/>
            <p:cNvGrpSpPr>
              <a:grpSpLocks/>
            </p:cNvGrpSpPr>
            <p:nvPr/>
          </p:nvGrpSpPr>
          <p:grpSpPr bwMode="auto">
            <a:xfrm>
              <a:off x="5040" y="2352"/>
              <a:ext cx="96" cy="960"/>
              <a:chOff x="912" y="1104"/>
              <a:chExt cx="96" cy="960"/>
            </a:xfrm>
          </p:grpSpPr>
          <p:sp>
            <p:nvSpPr>
              <p:cNvPr id="1046" name="Rectangle 600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7" name="Rectangle 600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8" name="Rectangle 600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9" name="Rectangle 600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0" name="Rectangle 600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1" name="Rectangle 600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2" name="Rectangle 600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3" name="Rectangle 600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4" name="Rectangle 601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5" name="Rectangle 601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13" name="Group 6012"/>
            <p:cNvGrpSpPr>
              <a:grpSpLocks/>
            </p:cNvGrpSpPr>
            <p:nvPr/>
          </p:nvGrpSpPr>
          <p:grpSpPr bwMode="auto">
            <a:xfrm>
              <a:off x="5136" y="2352"/>
              <a:ext cx="96" cy="960"/>
              <a:chOff x="912" y="1104"/>
              <a:chExt cx="96" cy="960"/>
            </a:xfrm>
          </p:grpSpPr>
          <p:sp>
            <p:nvSpPr>
              <p:cNvPr id="1036" name="Rectangle 601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7" name="Rectangle 601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8" name="Rectangle 601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9" name="Rectangle 601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0" name="Rectangle 601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1" name="Rectangle 601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2" name="Rectangle 601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3" name="Rectangle 602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4" name="Rectangle 602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5" name="Rectangle 602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14" name="Group 6023"/>
            <p:cNvGrpSpPr>
              <a:grpSpLocks/>
            </p:cNvGrpSpPr>
            <p:nvPr/>
          </p:nvGrpSpPr>
          <p:grpSpPr bwMode="auto">
            <a:xfrm>
              <a:off x="5232" y="2352"/>
              <a:ext cx="96" cy="960"/>
              <a:chOff x="912" y="1104"/>
              <a:chExt cx="96" cy="960"/>
            </a:xfrm>
          </p:grpSpPr>
          <p:sp>
            <p:nvSpPr>
              <p:cNvPr id="1026" name="Rectangle 602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27" name="Rectangle 602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28" name="Rectangle 602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29" name="Rectangle 602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0" name="Rectangle 602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1" name="Rectangle 602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2" name="Rectangle 603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3" name="Rectangle 603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4" name="Rectangle 603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5" name="Rectangle 603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015" name="Group 6034"/>
            <p:cNvGrpSpPr>
              <a:grpSpLocks/>
            </p:cNvGrpSpPr>
            <p:nvPr/>
          </p:nvGrpSpPr>
          <p:grpSpPr bwMode="auto">
            <a:xfrm>
              <a:off x="5328" y="2352"/>
              <a:ext cx="96" cy="960"/>
              <a:chOff x="912" y="1104"/>
              <a:chExt cx="96" cy="960"/>
            </a:xfrm>
          </p:grpSpPr>
          <p:sp>
            <p:nvSpPr>
              <p:cNvPr id="1016" name="Rectangle 603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7" name="Rectangle 603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8" name="Rectangle 603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9" name="Rectangle 603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20" name="Rectangle 603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21" name="Rectangle 604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22" name="Rectangle 604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23" name="Rectangle 604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24" name="Rectangle 604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25" name="Rectangle 604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1116" name="Rectangle 6046"/>
          <p:cNvSpPr>
            <a:spLocks noChangeArrowheads="1"/>
          </p:cNvSpPr>
          <p:nvPr/>
        </p:nvSpPr>
        <p:spPr bwMode="auto">
          <a:xfrm>
            <a:off x="2991118" y="1981200"/>
            <a:ext cx="6019800" cy="2209800"/>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7" name="Text Box 6048"/>
          <p:cNvSpPr txBox="1">
            <a:spLocks noChangeArrowheads="1"/>
          </p:cNvSpPr>
          <p:nvPr/>
        </p:nvSpPr>
        <p:spPr bwMode="auto">
          <a:xfrm>
            <a:off x="4210318" y="4267200"/>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3600" b="1">
                <a:solidFill>
                  <a:srgbClr val="D60093"/>
                </a:solidFill>
                <a:cs typeface="Times New Roman" panose="02020603050405020304" pitchFamily="18" charset="0"/>
              </a:rPr>
              <a:t>10 trăm</a:t>
            </a:r>
          </a:p>
        </p:txBody>
      </p:sp>
      <p:sp>
        <p:nvSpPr>
          <p:cNvPr id="1118" name="Text Box 1241"/>
          <p:cNvSpPr txBox="1">
            <a:spLocks noChangeArrowheads="1"/>
          </p:cNvSpPr>
          <p:nvPr/>
        </p:nvSpPr>
        <p:spPr bwMode="auto">
          <a:xfrm>
            <a:off x="4667518" y="5791200"/>
            <a:ext cx="3200400" cy="717550"/>
          </a:xfrm>
          <a:prstGeom prst="rect">
            <a:avLst/>
          </a:prstGeom>
          <a:noFill/>
          <a:ln w="762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r>
              <a:rPr lang="en-US" altLang="en-US" sz="3600" b="1">
                <a:solidFill>
                  <a:srgbClr val="990000"/>
                </a:solidFill>
              </a:rPr>
              <a:t>Viết là: 1000</a:t>
            </a:r>
          </a:p>
        </p:txBody>
      </p:sp>
      <p:sp>
        <p:nvSpPr>
          <p:cNvPr id="1119" name="Text Box 6066"/>
          <p:cNvSpPr txBox="1">
            <a:spLocks noChangeArrowheads="1"/>
          </p:cNvSpPr>
          <p:nvPr/>
        </p:nvSpPr>
        <p:spPr bwMode="auto">
          <a:xfrm>
            <a:off x="3295918" y="73025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3600" b="1" dirty="0" err="1">
                <a:solidFill>
                  <a:srgbClr val="FF0000"/>
                </a:solidFill>
                <a:cs typeface="Times New Roman" panose="02020603050405020304" pitchFamily="18" charset="0"/>
              </a:rPr>
              <a:t>Đơn</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vị</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chục</a:t>
            </a:r>
            <a:r>
              <a:rPr lang="en-US" altLang="en-US" sz="3600" b="1" dirty="0" smtClean="0">
                <a:solidFill>
                  <a:srgbClr val="FF0000"/>
                </a:solidFill>
                <a:cs typeface="Times New Roman" panose="02020603050405020304" pitchFamily="18" charset="0"/>
              </a:rPr>
              <a:t>, </a:t>
            </a:r>
            <a:r>
              <a:rPr lang="en-US" altLang="en-US" sz="3600" b="1" dirty="0" err="1" smtClean="0">
                <a:solidFill>
                  <a:srgbClr val="FF0000"/>
                </a:solidFill>
                <a:cs typeface="Times New Roman" panose="02020603050405020304" pitchFamily="18" charset="0"/>
              </a:rPr>
              <a:t>trăm</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nghìn</a:t>
            </a:r>
            <a:endParaRPr lang="en-US" altLang="en-US" sz="36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94719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117"/>
                                        </p:tgtEl>
                                        <p:attrNameLst>
                                          <p:attrName>style.visibility</p:attrName>
                                        </p:attrNameLst>
                                      </p:cBhvr>
                                      <p:to>
                                        <p:strVal val="visible"/>
                                      </p:to>
                                    </p:set>
                                    <p:animEffect transition="in" filter="fade">
                                      <p:cBhvr>
                                        <p:cTn id="13" dur="1000"/>
                                        <p:tgtEl>
                                          <p:spTgt spid="117"/>
                                        </p:tgtEl>
                                      </p:cBhvr>
                                    </p:animEffect>
                                    <p:anim calcmode="lin" valueType="num">
                                      <p:cBhvr>
                                        <p:cTn id="14" dur="1000" fill="hold"/>
                                        <p:tgtEl>
                                          <p:spTgt spid="117"/>
                                        </p:tgtEl>
                                        <p:attrNameLst>
                                          <p:attrName>ppt_x</p:attrName>
                                        </p:attrNameLst>
                                      </p:cBhvr>
                                      <p:tavLst>
                                        <p:tav tm="0">
                                          <p:val>
                                            <p:strVal val="#ppt_x"/>
                                          </p:val>
                                        </p:tav>
                                        <p:tav tm="100000">
                                          <p:val>
                                            <p:strVal val="#ppt_x"/>
                                          </p:val>
                                        </p:tav>
                                      </p:tavLst>
                                    </p:anim>
                                    <p:anim calcmode="lin" valueType="num">
                                      <p:cBhvr>
                                        <p:cTn id="15" dur="1000" fill="hold"/>
                                        <p:tgtEl>
                                          <p:spTgt spid="117"/>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228"/>
                                        </p:tgtEl>
                                        <p:attrNameLst>
                                          <p:attrName>style.visibility</p:attrName>
                                        </p:attrNameLst>
                                      </p:cBhvr>
                                      <p:to>
                                        <p:strVal val="visible"/>
                                      </p:to>
                                    </p:set>
                                    <p:animEffect transition="in" filter="fade">
                                      <p:cBhvr>
                                        <p:cTn id="19" dur="1000"/>
                                        <p:tgtEl>
                                          <p:spTgt spid="228"/>
                                        </p:tgtEl>
                                      </p:cBhvr>
                                    </p:animEffect>
                                    <p:anim calcmode="lin" valueType="num">
                                      <p:cBhvr>
                                        <p:cTn id="20" dur="1000" fill="hold"/>
                                        <p:tgtEl>
                                          <p:spTgt spid="228"/>
                                        </p:tgtEl>
                                        <p:attrNameLst>
                                          <p:attrName>ppt_x</p:attrName>
                                        </p:attrNameLst>
                                      </p:cBhvr>
                                      <p:tavLst>
                                        <p:tav tm="0">
                                          <p:val>
                                            <p:strVal val="#ppt_x"/>
                                          </p:val>
                                        </p:tav>
                                        <p:tav tm="100000">
                                          <p:val>
                                            <p:strVal val="#ppt_x"/>
                                          </p:val>
                                        </p:tav>
                                      </p:tavLst>
                                    </p:anim>
                                    <p:anim calcmode="lin" valueType="num">
                                      <p:cBhvr>
                                        <p:cTn id="21" dur="1000" fill="hold"/>
                                        <p:tgtEl>
                                          <p:spTgt spid="228"/>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339"/>
                                        </p:tgtEl>
                                        <p:attrNameLst>
                                          <p:attrName>style.visibility</p:attrName>
                                        </p:attrNameLst>
                                      </p:cBhvr>
                                      <p:to>
                                        <p:strVal val="visible"/>
                                      </p:to>
                                    </p:set>
                                    <p:animEffect transition="in" filter="fade">
                                      <p:cBhvr>
                                        <p:cTn id="25" dur="1000"/>
                                        <p:tgtEl>
                                          <p:spTgt spid="339"/>
                                        </p:tgtEl>
                                      </p:cBhvr>
                                    </p:animEffect>
                                    <p:anim calcmode="lin" valueType="num">
                                      <p:cBhvr>
                                        <p:cTn id="26" dur="1000" fill="hold"/>
                                        <p:tgtEl>
                                          <p:spTgt spid="339"/>
                                        </p:tgtEl>
                                        <p:attrNameLst>
                                          <p:attrName>ppt_x</p:attrName>
                                        </p:attrNameLst>
                                      </p:cBhvr>
                                      <p:tavLst>
                                        <p:tav tm="0">
                                          <p:val>
                                            <p:strVal val="#ppt_x"/>
                                          </p:val>
                                        </p:tav>
                                        <p:tav tm="100000">
                                          <p:val>
                                            <p:strVal val="#ppt_x"/>
                                          </p:val>
                                        </p:tav>
                                      </p:tavLst>
                                    </p:anim>
                                    <p:anim calcmode="lin" valueType="num">
                                      <p:cBhvr>
                                        <p:cTn id="27" dur="1000" fill="hold"/>
                                        <p:tgtEl>
                                          <p:spTgt spid="339"/>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nodeType="afterEffect">
                                  <p:stCondLst>
                                    <p:cond delay="0"/>
                                  </p:stCondLst>
                                  <p:childTnLst>
                                    <p:set>
                                      <p:cBhvr>
                                        <p:cTn id="30" dur="1" fill="hold">
                                          <p:stCondLst>
                                            <p:cond delay="0"/>
                                          </p:stCondLst>
                                        </p:cTn>
                                        <p:tgtEl>
                                          <p:spTgt spid="450"/>
                                        </p:tgtEl>
                                        <p:attrNameLst>
                                          <p:attrName>style.visibility</p:attrName>
                                        </p:attrNameLst>
                                      </p:cBhvr>
                                      <p:to>
                                        <p:strVal val="visible"/>
                                      </p:to>
                                    </p:set>
                                    <p:animEffect transition="in" filter="fade">
                                      <p:cBhvr>
                                        <p:cTn id="31" dur="1000"/>
                                        <p:tgtEl>
                                          <p:spTgt spid="450"/>
                                        </p:tgtEl>
                                      </p:cBhvr>
                                    </p:animEffect>
                                    <p:anim calcmode="lin" valueType="num">
                                      <p:cBhvr>
                                        <p:cTn id="32" dur="1000" fill="hold"/>
                                        <p:tgtEl>
                                          <p:spTgt spid="450"/>
                                        </p:tgtEl>
                                        <p:attrNameLst>
                                          <p:attrName>ppt_x</p:attrName>
                                        </p:attrNameLst>
                                      </p:cBhvr>
                                      <p:tavLst>
                                        <p:tav tm="0">
                                          <p:val>
                                            <p:strVal val="#ppt_x"/>
                                          </p:val>
                                        </p:tav>
                                        <p:tav tm="100000">
                                          <p:val>
                                            <p:strVal val="#ppt_x"/>
                                          </p:val>
                                        </p:tav>
                                      </p:tavLst>
                                    </p:anim>
                                    <p:anim calcmode="lin" valueType="num">
                                      <p:cBhvr>
                                        <p:cTn id="33" dur="1000" fill="hold"/>
                                        <p:tgtEl>
                                          <p:spTgt spid="450"/>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nodeType="afterEffect">
                                  <p:stCondLst>
                                    <p:cond delay="0"/>
                                  </p:stCondLst>
                                  <p:childTnLst>
                                    <p:set>
                                      <p:cBhvr>
                                        <p:cTn id="36" dur="1" fill="hold">
                                          <p:stCondLst>
                                            <p:cond delay="0"/>
                                          </p:stCondLst>
                                        </p:cTn>
                                        <p:tgtEl>
                                          <p:spTgt spid="561"/>
                                        </p:tgtEl>
                                        <p:attrNameLst>
                                          <p:attrName>style.visibility</p:attrName>
                                        </p:attrNameLst>
                                      </p:cBhvr>
                                      <p:to>
                                        <p:strVal val="visible"/>
                                      </p:to>
                                    </p:set>
                                    <p:animEffect transition="in" filter="fade">
                                      <p:cBhvr>
                                        <p:cTn id="37" dur="1000"/>
                                        <p:tgtEl>
                                          <p:spTgt spid="561"/>
                                        </p:tgtEl>
                                      </p:cBhvr>
                                    </p:animEffect>
                                    <p:anim calcmode="lin" valueType="num">
                                      <p:cBhvr>
                                        <p:cTn id="38" dur="1000" fill="hold"/>
                                        <p:tgtEl>
                                          <p:spTgt spid="561"/>
                                        </p:tgtEl>
                                        <p:attrNameLst>
                                          <p:attrName>ppt_x</p:attrName>
                                        </p:attrNameLst>
                                      </p:cBhvr>
                                      <p:tavLst>
                                        <p:tav tm="0">
                                          <p:val>
                                            <p:strVal val="#ppt_x"/>
                                          </p:val>
                                        </p:tav>
                                        <p:tav tm="100000">
                                          <p:val>
                                            <p:strVal val="#ppt_x"/>
                                          </p:val>
                                        </p:tav>
                                      </p:tavLst>
                                    </p:anim>
                                    <p:anim calcmode="lin" valueType="num">
                                      <p:cBhvr>
                                        <p:cTn id="39" dur="1000" fill="hold"/>
                                        <p:tgtEl>
                                          <p:spTgt spid="561"/>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nodeType="afterEffect">
                                  <p:stCondLst>
                                    <p:cond delay="0"/>
                                  </p:stCondLst>
                                  <p:childTnLst>
                                    <p:set>
                                      <p:cBhvr>
                                        <p:cTn id="42" dur="1" fill="hold">
                                          <p:stCondLst>
                                            <p:cond delay="0"/>
                                          </p:stCondLst>
                                        </p:cTn>
                                        <p:tgtEl>
                                          <p:spTgt spid="672"/>
                                        </p:tgtEl>
                                        <p:attrNameLst>
                                          <p:attrName>style.visibility</p:attrName>
                                        </p:attrNameLst>
                                      </p:cBhvr>
                                      <p:to>
                                        <p:strVal val="visible"/>
                                      </p:to>
                                    </p:set>
                                    <p:animEffect transition="in" filter="fade">
                                      <p:cBhvr>
                                        <p:cTn id="43" dur="1000"/>
                                        <p:tgtEl>
                                          <p:spTgt spid="672"/>
                                        </p:tgtEl>
                                      </p:cBhvr>
                                    </p:animEffect>
                                    <p:anim calcmode="lin" valueType="num">
                                      <p:cBhvr>
                                        <p:cTn id="44" dur="1000" fill="hold"/>
                                        <p:tgtEl>
                                          <p:spTgt spid="672"/>
                                        </p:tgtEl>
                                        <p:attrNameLst>
                                          <p:attrName>ppt_x</p:attrName>
                                        </p:attrNameLst>
                                      </p:cBhvr>
                                      <p:tavLst>
                                        <p:tav tm="0">
                                          <p:val>
                                            <p:strVal val="#ppt_x"/>
                                          </p:val>
                                        </p:tav>
                                        <p:tav tm="100000">
                                          <p:val>
                                            <p:strVal val="#ppt_x"/>
                                          </p:val>
                                        </p:tav>
                                      </p:tavLst>
                                    </p:anim>
                                    <p:anim calcmode="lin" valueType="num">
                                      <p:cBhvr>
                                        <p:cTn id="45" dur="1000" fill="hold"/>
                                        <p:tgtEl>
                                          <p:spTgt spid="672"/>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7" presetClass="entr" presetSubtype="0" fill="hold" nodeType="afterEffect">
                                  <p:stCondLst>
                                    <p:cond delay="0"/>
                                  </p:stCondLst>
                                  <p:childTnLst>
                                    <p:set>
                                      <p:cBhvr>
                                        <p:cTn id="48" dur="1" fill="hold">
                                          <p:stCondLst>
                                            <p:cond delay="0"/>
                                          </p:stCondLst>
                                        </p:cTn>
                                        <p:tgtEl>
                                          <p:spTgt spid="783"/>
                                        </p:tgtEl>
                                        <p:attrNameLst>
                                          <p:attrName>style.visibility</p:attrName>
                                        </p:attrNameLst>
                                      </p:cBhvr>
                                      <p:to>
                                        <p:strVal val="visible"/>
                                      </p:to>
                                    </p:set>
                                    <p:animEffect transition="in" filter="fade">
                                      <p:cBhvr>
                                        <p:cTn id="49" dur="1000"/>
                                        <p:tgtEl>
                                          <p:spTgt spid="783"/>
                                        </p:tgtEl>
                                      </p:cBhvr>
                                    </p:animEffect>
                                    <p:anim calcmode="lin" valueType="num">
                                      <p:cBhvr>
                                        <p:cTn id="50" dur="1000" fill="hold"/>
                                        <p:tgtEl>
                                          <p:spTgt spid="783"/>
                                        </p:tgtEl>
                                        <p:attrNameLst>
                                          <p:attrName>ppt_x</p:attrName>
                                        </p:attrNameLst>
                                      </p:cBhvr>
                                      <p:tavLst>
                                        <p:tav tm="0">
                                          <p:val>
                                            <p:strVal val="#ppt_x"/>
                                          </p:val>
                                        </p:tav>
                                        <p:tav tm="100000">
                                          <p:val>
                                            <p:strVal val="#ppt_x"/>
                                          </p:val>
                                        </p:tav>
                                      </p:tavLst>
                                    </p:anim>
                                    <p:anim calcmode="lin" valueType="num">
                                      <p:cBhvr>
                                        <p:cTn id="51" dur="1000" fill="hold"/>
                                        <p:tgtEl>
                                          <p:spTgt spid="783"/>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7" presetClass="entr" presetSubtype="0" fill="hold" nodeType="afterEffect">
                                  <p:stCondLst>
                                    <p:cond delay="0"/>
                                  </p:stCondLst>
                                  <p:childTnLst>
                                    <p:set>
                                      <p:cBhvr>
                                        <p:cTn id="54" dur="1" fill="hold">
                                          <p:stCondLst>
                                            <p:cond delay="0"/>
                                          </p:stCondLst>
                                        </p:cTn>
                                        <p:tgtEl>
                                          <p:spTgt spid="894"/>
                                        </p:tgtEl>
                                        <p:attrNameLst>
                                          <p:attrName>style.visibility</p:attrName>
                                        </p:attrNameLst>
                                      </p:cBhvr>
                                      <p:to>
                                        <p:strVal val="visible"/>
                                      </p:to>
                                    </p:set>
                                    <p:animEffect transition="in" filter="fade">
                                      <p:cBhvr>
                                        <p:cTn id="55" dur="1000"/>
                                        <p:tgtEl>
                                          <p:spTgt spid="894"/>
                                        </p:tgtEl>
                                      </p:cBhvr>
                                    </p:animEffect>
                                    <p:anim calcmode="lin" valueType="num">
                                      <p:cBhvr>
                                        <p:cTn id="56" dur="1000" fill="hold"/>
                                        <p:tgtEl>
                                          <p:spTgt spid="894"/>
                                        </p:tgtEl>
                                        <p:attrNameLst>
                                          <p:attrName>ppt_x</p:attrName>
                                        </p:attrNameLst>
                                      </p:cBhvr>
                                      <p:tavLst>
                                        <p:tav tm="0">
                                          <p:val>
                                            <p:strVal val="#ppt_x"/>
                                          </p:val>
                                        </p:tav>
                                        <p:tav tm="100000">
                                          <p:val>
                                            <p:strVal val="#ppt_x"/>
                                          </p:val>
                                        </p:tav>
                                      </p:tavLst>
                                    </p:anim>
                                    <p:anim calcmode="lin" valueType="num">
                                      <p:cBhvr>
                                        <p:cTn id="57" dur="1000" fill="hold"/>
                                        <p:tgtEl>
                                          <p:spTgt spid="894"/>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7" presetClass="entr" presetSubtype="0" fill="hold" nodeType="afterEffect">
                                  <p:stCondLst>
                                    <p:cond delay="0"/>
                                  </p:stCondLst>
                                  <p:childTnLst>
                                    <p:set>
                                      <p:cBhvr>
                                        <p:cTn id="60" dur="1" fill="hold">
                                          <p:stCondLst>
                                            <p:cond delay="0"/>
                                          </p:stCondLst>
                                        </p:cTn>
                                        <p:tgtEl>
                                          <p:spTgt spid="1005"/>
                                        </p:tgtEl>
                                        <p:attrNameLst>
                                          <p:attrName>style.visibility</p:attrName>
                                        </p:attrNameLst>
                                      </p:cBhvr>
                                      <p:to>
                                        <p:strVal val="visible"/>
                                      </p:to>
                                    </p:set>
                                    <p:animEffect transition="in" filter="fade">
                                      <p:cBhvr>
                                        <p:cTn id="61" dur="1000"/>
                                        <p:tgtEl>
                                          <p:spTgt spid="1005"/>
                                        </p:tgtEl>
                                      </p:cBhvr>
                                    </p:animEffect>
                                    <p:anim calcmode="lin" valueType="num">
                                      <p:cBhvr>
                                        <p:cTn id="62" dur="1000" fill="hold"/>
                                        <p:tgtEl>
                                          <p:spTgt spid="1005"/>
                                        </p:tgtEl>
                                        <p:attrNameLst>
                                          <p:attrName>ppt_x</p:attrName>
                                        </p:attrNameLst>
                                      </p:cBhvr>
                                      <p:tavLst>
                                        <p:tav tm="0">
                                          <p:val>
                                            <p:strVal val="#ppt_x"/>
                                          </p:val>
                                        </p:tav>
                                        <p:tav tm="100000">
                                          <p:val>
                                            <p:strVal val="#ppt_x"/>
                                          </p:val>
                                        </p:tav>
                                      </p:tavLst>
                                    </p:anim>
                                    <p:anim calcmode="lin" valueType="num">
                                      <p:cBhvr>
                                        <p:cTn id="63" dur="1000" fill="hold"/>
                                        <p:tgtEl>
                                          <p:spTgt spid="1005"/>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0" presetClass="entr" presetSubtype="0" fill="hold" grpId="0" nodeType="clickEffect">
                                  <p:stCondLst>
                                    <p:cond delay="0"/>
                                  </p:stCondLst>
                                  <p:childTnLst>
                                    <p:set>
                                      <p:cBhvr>
                                        <p:cTn id="67" dur="1" fill="hold">
                                          <p:stCondLst>
                                            <p:cond delay="0"/>
                                          </p:stCondLst>
                                        </p:cTn>
                                        <p:tgtEl>
                                          <p:spTgt spid="1116"/>
                                        </p:tgtEl>
                                        <p:attrNameLst>
                                          <p:attrName>style.visibility</p:attrName>
                                        </p:attrNameLst>
                                      </p:cBhvr>
                                      <p:to>
                                        <p:strVal val="visible"/>
                                      </p:to>
                                    </p:set>
                                    <p:animEffect transition="in" filter="wedge">
                                      <p:cBhvr>
                                        <p:cTn id="68" dur="2000"/>
                                        <p:tgtEl>
                                          <p:spTgt spid="1116"/>
                                        </p:tgtEl>
                                      </p:cBhvr>
                                    </p:animEffect>
                                  </p:childTnLst>
                                </p:cTn>
                              </p:par>
                            </p:childTnLst>
                          </p:cTn>
                        </p:par>
                      </p:childTnLst>
                    </p:cTn>
                  </p:par>
                  <p:par>
                    <p:cTn id="69" fill="hold">
                      <p:stCondLst>
                        <p:cond delay="indefinite"/>
                      </p:stCondLst>
                      <p:childTnLst>
                        <p:par>
                          <p:cTn id="70" fill="hold">
                            <p:stCondLst>
                              <p:cond delay="0"/>
                            </p:stCondLst>
                            <p:childTnLst>
                              <p:par>
                                <p:cTn id="71" presetID="4" presetClass="entr" presetSubtype="16" fill="hold" grpId="0" nodeType="clickEffect">
                                  <p:stCondLst>
                                    <p:cond delay="0"/>
                                  </p:stCondLst>
                                  <p:childTnLst>
                                    <p:set>
                                      <p:cBhvr>
                                        <p:cTn id="72" dur="1" fill="hold">
                                          <p:stCondLst>
                                            <p:cond delay="0"/>
                                          </p:stCondLst>
                                        </p:cTn>
                                        <p:tgtEl>
                                          <p:spTgt spid="1117"/>
                                        </p:tgtEl>
                                        <p:attrNameLst>
                                          <p:attrName>style.visibility</p:attrName>
                                        </p:attrNameLst>
                                      </p:cBhvr>
                                      <p:to>
                                        <p:strVal val="visible"/>
                                      </p:to>
                                    </p:set>
                                    <p:animEffect transition="in" filter="box(in)">
                                      <p:cBhvr>
                                        <p:cTn id="73" dur="500"/>
                                        <p:tgtEl>
                                          <p:spTgt spid="1117"/>
                                        </p:tgtEl>
                                      </p:cBhvr>
                                    </p:animEffect>
                                  </p:childTnLst>
                                </p:cTn>
                              </p:par>
                            </p:childTnLst>
                          </p:cTn>
                        </p:par>
                      </p:childTnLst>
                    </p:cTn>
                  </p:par>
                  <p:par>
                    <p:cTn id="74" fill="hold">
                      <p:stCondLst>
                        <p:cond delay="indefinite"/>
                      </p:stCondLst>
                      <p:childTnLst>
                        <p:par>
                          <p:cTn id="75" fill="hold">
                            <p:stCondLst>
                              <p:cond delay="0"/>
                            </p:stCondLst>
                            <p:childTnLst>
                              <p:par>
                                <p:cTn id="76" presetID="4" presetClass="entr" presetSubtype="32" fill="hold" grpId="0" nodeType="clickEffect">
                                  <p:stCondLst>
                                    <p:cond delay="0"/>
                                  </p:stCondLst>
                                  <p:childTnLst>
                                    <p:set>
                                      <p:cBhvr>
                                        <p:cTn id="77" dur="1" fill="hold">
                                          <p:stCondLst>
                                            <p:cond delay="0"/>
                                          </p:stCondLst>
                                        </p:cTn>
                                        <p:tgtEl>
                                          <p:spTgt spid="5"/>
                                        </p:tgtEl>
                                        <p:attrNameLst>
                                          <p:attrName>style.visibility</p:attrName>
                                        </p:attrNameLst>
                                      </p:cBhvr>
                                      <p:to>
                                        <p:strVal val="visible"/>
                                      </p:to>
                                    </p:set>
                                    <p:animEffect transition="in" filter="box(out)">
                                      <p:cBhvr>
                                        <p:cTn id="78" dur="500"/>
                                        <p:tgtEl>
                                          <p:spTgt spid="5"/>
                                        </p:tgtEl>
                                      </p:cBhvr>
                                    </p:animEffect>
                                  </p:childTnLst>
                                </p:cTn>
                              </p:par>
                            </p:childTnLst>
                          </p:cTn>
                        </p:par>
                      </p:childTnLst>
                    </p:cTn>
                  </p:par>
                  <p:par>
                    <p:cTn id="79" fill="hold">
                      <p:stCondLst>
                        <p:cond delay="indefinite"/>
                      </p:stCondLst>
                      <p:childTnLst>
                        <p:par>
                          <p:cTn id="80" fill="hold">
                            <p:stCondLst>
                              <p:cond delay="0"/>
                            </p:stCondLst>
                            <p:childTnLst>
                              <p:par>
                                <p:cTn id="81" presetID="4" presetClass="entr" presetSubtype="16" fill="hold" grpId="0" nodeType="clickEffect">
                                  <p:stCondLst>
                                    <p:cond delay="0"/>
                                  </p:stCondLst>
                                  <p:childTnLst>
                                    <p:set>
                                      <p:cBhvr>
                                        <p:cTn id="82" dur="1" fill="hold">
                                          <p:stCondLst>
                                            <p:cond delay="0"/>
                                          </p:stCondLst>
                                        </p:cTn>
                                        <p:tgtEl>
                                          <p:spTgt spid="1118"/>
                                        </p:tgtEl>
                                        <p:attrNameLst>
                                          <p:attrName>style.visibility</p:attrName>
                                        </p:attrNameLst>
                                      </p:cBhvr>
                                      <p:to>
                                        <p:strVal val="visible"/>
                                      </p:to>
                                    </p:set>
                                    <p:animEffect transition="in" filter="box(in)">
                                      <p:cBhvr>
                                        <p:cTn id="83" dur="500"/>
                                        <p:tgtEl>
                                          <p:spTgt spid="1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16" grpId="0" animBg="1"/>
      <p:bldP spid="1117" grpId="0"/>
      <p:bldP spid="11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6818313"/>
          </a:xfrm>
          <a:prstGeom prst="rect">
            <a:avLst/>
          </a:prstGeom>
        </p:spPr>
      </p:pic>
      <p:sp>
        <p:nvSpPr>
          <p:cNvPr id="23" name="Text Box 15"/>
          <p:cNvSpPr txBox="1">
            <a:spLocks noChangeArrowheads="1"/>
          </p:cNvSpPr>
          <p:nvPr/>
        </p:nvSpPr>
        <p:spPr bwMode="auto">
          <a:xfrm>
            <a:off x="1180563" y="2057400"/>
            <a:ext cx="6096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3200" b="1" dirty="0">
                <a:solidFill>
                  <a:srgbClr val="0000FF"/>
                </a:solidFill>
                <a:latin typeface="VNI-Times" pitchFamily="2" charset="0"/>
              </a:rPr>
              <a:t>1 </a:t>
            </a:r>
            <a:r>
              <a:rPr lang="en-US" altLang="en-US" sz="3200" b="1" dirty="0" err="1">
                <a:solidFill>
                  <a:srgbClr val="0000FF"/>
                </a:solidFill>
                <a:latin typeface="VNI-Times" pitchFamily="2" charset="0"/>
              </a:rPr>
              <a:t>chục</a:t>
            </a:r>
            <a:r>
              <a:rPr lang="en-US" altLang="en-US" sz="3200" b="1" dirty="0">
                <a:solidFill>
                  <a:srgbClr val="0000FF"/>
                </a:solidFill>
                <a:latin typeface="VNI-Times" pitchFamily="2" charset="0"/>
              </a:rPr>
              <a:t> = 10 </a:t>
            </a:r>
            <a:r>
              <a:rPr lang="en-US" altLang="en-US" sz="3200" b="1" dirty="0" err="1">
                <a:solidFill>
                  <a:srgbClr val="0000FF"/>
                </a:solidFill>
                <a:cs typeface="Times New Roman" panose="02020603050405020304" pitchFamily="18" charset="0"/>
              </a:rPr>
              <a:t>đơn</a:t>
            </a:r>
            <a:r>
              <a:rPr lang="en-US" altLang="en-US" sz="3200" b="1" dirty="0">
                <a:solidFill>
                  <a:srgbClr val="0000FF"/>
                </a:solidFill>
                <a:cs typeface="Times New Roman" panose="02020603050405020304" pitchFamily="18" charset="0"/>
              </a:rPr>
              <a:t> </a:t>
            </a:r>
            <a:r>
              <a:rPr lang="en-US" altLang="en-US" sz="3200" b="1" dirty="0" err="1">
                <a:solidFill>
                  <a:srgbClr val="0000FF"/>
                </a:solidFill>
                <a:latin typeface="VNI-Times" pitchFamily="2" charset="0"/>
              </a:rPr>
              <a:t>vị</a:t>
            </a:r>
            <a:r>
              <a:rPr lang="en-US" altLang="en-US" sz="3200" b="1" dirty="0">
                <a:solidFill>
                  <a:srgbClr val="0000FF"/>
                </a:solidFill>
                <a:latin typeface="VNI-Times" pitchFamily="2" charset="0"/>
              </a:rPr>
              <a:t>.</a:t>
            </a:r>
          </a:p>
        </p:txBody>
      </p:sp>
      <p:sp>
        <p:nvSpPr>
          <p:cNvPr id="24" name="Text Box 1132"/>
          <p:cNvSpPr txBox="1">
            <a:spLocks noChangeArrowheads="1"/>
          </p:cNvSpPr>
          <p:nvPr/>
        </p:nvSpPr>
        <p:spPr bwMode="auto">
          <a:xfrm>
            <a:off x="1180563" y="2819400"/>
            <a:ext cx="6096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3200" b="1">
                <a:solidFill>
                  <a:srgbClr val="0000FF"/>
                </a:solidFill>
                <a:latin typeface="VNI-Times" pitchFamily="2" charset="0"/>
              </a:rPr>
              <a:t>1 trăm = 10 chục.</a:t>
            </a:r>
          </a:p>
        </p:txBody>
      </p:sp>
      <p:sp>
        <p:nvSpPr>
          <p:cNvPr id="25" name="Text Box 1133"/>
          <p:cNvSpPr txBox="1">
            <a:spLocks noChangeArrowheads="1"/>
          </p:cNvSpPr>
          <p:nvPr/>
        </p:nvSpPr>
        <p:spPr bwMode="auto">
          <a:xfrm>
            <a:off x="1180563" y="3581400"/>
            <a:ext cx="6096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3200" b="1">
                <a:solidFill>
                  <a:srgbClr val="0000FF"/>
                </a:solidFill>
                <a:latin typeface="VNI-Times" pitchFamily="2" charset="0"/>
              </a:rPr>
              <a:t>1 nghìn = 10 trăm.</a:t>
            </a:r>
          </a:p>
        </p:txBody>
      </p:sp>
      <p:sp>
        <p:nvSpPr>
          <p:cNvPr id="26" name="Text Box 1242"/>
          <p:cNvSpPr txBox="1">
            <a:spLocks noChangeArrowheads="1"/>
          </p:cNvSpPr>
          <p:nvPr/>
        </p:nvSpPr>
        <p:spPr bwMode="auto">
          <a:xfrm>
            <a:off x="1180563" y="2074167"/>
            <a:ext cx="6435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b="1" dirty="0">
                <a:solidFill>
                  <a:srgbClr val="990000"/>
                </a:solidFill>
              </a:rPr>
              <a:t>1 </a:t>
            </a:r>
            <a:r>
              <a:rPr lang="en-US" altLang="en-US" sz="3200" b="1" dirty="0" err="1">
                <a:solidFill>
                  <a:srgbClr val="990000"/>
                </a:solidFill>
              </a:rPr>
              <a:t>chục</a:t>
            </a:r>
            <a:r>
              <a:rPr lang="en-US" altLang="en-US" sz="3200" b="1" dirty="0">
                <a:solidFill>
                  <a:srgbClr val="990000"/>
                </a:solidFill>
              </a:rPr>
              <a:t> </a:t>
            </a:r>
            <a:r>
              <a:rPr lang="en-US" altLang="en-US" sz="3200" b="1" dirty="0" err="1">
                <a:solidFill>
                  <a:srgbClr val="990000"/>
                </a:solidFill>
              </a:rPr>
              <a:t>bằng</a:t>
            </a:r>
            <a:r>
              <a:rPr lang="en-US" altLang="en-US" sz="3200" b="1" dirty="0">
                <a:solidFill>
                  <a:srgbClr val="990000"/>
                </a:solidFill>
              </a:rPr>
              <a:t> </a:t>
            </a:r>
            <a:r>
              <a:rPr lang="en-US" altLang="en-US" sz="3200" b="1" dirty="0" err="1">
                <a:solidFill>
                  <a:srgbClr val="990000"/>
                </a:solidFill>
              </a:rPr>
              <a:t>mấy</a:t>
            </a:r>
            <a:r>
              <a:rPr lang="en-US" altLang="en-US" sz="3200" b="1" dirty="0">
                <a:solidFill>
                  <a:srgbClr val="990000"/>
                </a:solidFill>
              </a:rPr>
              <a:t> </a:t>
            </a:r>
            <a:r>
              <a:rPr lang="en-US" altLang="en-US" sz="3200" b="1" dirty="0" err="1">
                <a:solidFill>
                  <a:srgbClr val="990000"/>
                </a:solidFill>
              </a:rPr>
              <a:t>đơn</a:t>
            </a:r>
            <a:r>
              <a:rPr lang="en-US" altLang="en-US" sz="3200" b="1" dirty="0">
                <a:solidFill>
                  <a:srgbClr val="990000"/>
                </a:solidFill>
              </a:rPr>
              <a:t> </a:t>
            </a:r>
            <a:r>
              <a:rPr lang="en-US" altLang="en-US" sz="3200" b="1" dirty="0" err="1">
                <a:solidFill>
                  <a:srgbClr val="990000"/>
                </a:solidFill>
              </a:rPr>
              <a:t>vị</a:t>
            </a:r>
            <a:r>
              <a:rPr lang="en-US" altLang="en-US" sz="3200" b="1" dirty="0">
                <a:solidFill>
                  <a:srgbClr val="990000"/>
                </a:solidFill>
              </a:rPr>
              <a:t>?</a:t>
            </a:r>
          </a:p>
        </p:txBody>
      </p:sp>
      <p:sp>
        <p:nvSpPr>
          <p:cNvPr id="27" name="Text Box 1245"/>
          <p:cNvSpPr txBox="1">
            <a:spLocks noChangeArrowheads="1"/>
          </p:cNvSpPr>
          <p:nvPr/>
        </p:nvSpPr>
        <p:spPr bwMode="auto">
          <a:xfrm>
            <a:off x="1310738" y="2819400"/>
            <a:ext cx="68738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b="1" dirty="0">
                <a:solidFill>
                  <a:srgbClr val="990000"/>
                </a:solidFill>
              </a:rPr>
              <a:t>1 </a:t>
            </a:r>
            <a:r>
              <a:rPr lang="en-US" altLang="en-US" sz="3200" b="1" dirty="0" err="1">
                <a:solidFill>
                  <a:srgbClr val="990000"/>
                </a:solidFill>
              </a:rPr>
              <a:t>trăm</a:t>
            </a:r>
            <a:r>
              <a:rPr lang="en-US" altLang="en-US" sz="3200" b="1" dirty="0">
                <a:solidFill>
                  <a:srgbClr val="990000"/>
                </a:solidFill>
              </a:rPr>
              <a:t> </a:t>
            </a:r>
            <a:r>
              <a:rPr lang="en-US" altLang="en-US" sz="3200" b="1" dirty="0" err="1">
                <a:solidFill>
                  <a:srgbClr val="990000"/>
                </a:solidFill>
              </a:rPr>
              <a:t>bằng</a:t>
            </a:r>
            <a:r>
              <a:rPr lang="en-US" altLang="en-US" sz="3200" b="1" dirty="0">
                <a:solidFill>
                  <a:srgbClr val="990000"/>
                </a:solidFill>
              </a:rPr>
              <a:t> </a:t>
            </a:r>
            <a:r>
              <a:rPr lang="en-US" altLang="en-US" sz="3200" b="1" dirty="0" err="1">
                <a:solidFill>
                  <a:srgbClr val="990000"/>
                </a:solidFill>
              </a:rPr>
              <a:t>mấy</a:t>
            </a:r>
            <a:r>
              <a:rPr lang="en-US" altLang="en-US" sz="3200" b="1" dirty="0">
                <a:solidFill>
                  <a:srgbClr val="990000"/>
                </a:solidFill>
              </a:rPr>
              <a:t> </a:t>
            </a:r>
            <a:r>
              <a:rPr lang="en-US" altLang="en-US" sz="3200" b="1" dirty="0" err="1">
                <a:solidFill>
                  <a:srgbClr val="990000"/>
                </a:solidFill>
              </a:rPr>
              <a:t>chục</a:t>
            </a:r>
            <a:r>
              <a:rPr lang="en-US" altLang="en-US" sz="3200" b="1" dirty="0">
                <a:solidFill>
                  <a:srgbClr val="990000"/>
                </a:solidFill>
              </a:rPr>
              <a:t>?</a:t>
            </a:r>
          </a:p>
        </p:txBody>
      </p:sp>
      <p:sp>
        <p:nvSpPr>
          <p:cNvPr id="28" name="Text Box 1247"/>
          <p:cNvSpPr txBox="1">
            <a:spLocks noChangeArrowheads="1"/>
          </p:cNvSpPr>
          <p:nvPr/>
        </p:nvSpPr>
        <p:spPr bwMode="auto">
          <a:xfrm>
            <a:off x="1104316" y="3565478"/>
            <a:ext cx="68738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b="1" dirty="0">
                <a:solidFill>
                  <a:srgbClr val="990000"/>
                </a:solidFill>
              </a:rPr>
              <a:t>1 </a:t>
            </a:r>
            <a:r>
              <a:rPr lang="en-US" altLang="en-US" sz="3200" b="1" dirty="0" err="1">
                <a:solidFill>
                  <a:srgbClr val="990000"/>
                </a:solidFill>
              </a:rPr>
              <a:t>nghìn</a:t>
            </a:r>
            <a:r>
              <a:rPr lang="en-US" altLang="en-US" sz="3200" b="1" dirty="0">
                <a:solidFill>
                  <a:srgbClr val="990000"/>
                </a:solidFill>
              </a:rPr>
              <a:t> </a:t>
            </a:r>
            <a:r>
              <a:rPr lang="en-US" altLang="en-US" sz="3200" b="1" dirty="0" err="1">
                <a:solidFill>
                  <a:srgbClr val="990000"/>
                </a:solidFill>
              </a:rPr>
              <a:t>bằng</a:t>
            </a:r>
            <a:r>
              <a:rPr lang="en-US" altLang="en-US" sz="3200" b="1" dirty="0">
                <a:solidFill>
                  <a:srgbClr val="990000"/>
                </a:solidFill>
              </a:rPr>
              <a:t> </a:t>
            </a:r>
            <a:r>
              <a:rPr lang="en-US" altLang="en-US" sz="3200" b="1" dirty="0" err="1">
                <a:solidFill>
                  <a:srgbClr val="990000"/>
                </a:solidFill>
              </a:rPr>
              <a:t>mấy</a:t>
            </a:r>
            <a:r>
              <a:rPr lang="en-US" altLang="en-US" sz="3200" b="1" dirty="0">
                <a:solidFill>
                  <a:srgbClr val="990000"/>
                </a:solidFill>
              </a:rPr>
              <a:t> </a:t>
            </a:r>
            <a:r>
              <a:rPr lang="en-US" altLang="en-US" sz="3200" b="1" dirty="0" err="1">
                <a:solidFill>
                  <a:srgbClr val="990000"/>
                </a:solidFill>
              </a:rPr>
              <a:t>trăm</a:t>
            </a:r>
            <a:r>
              <a:rPr lang="en-US" altLang="en-US" sz="3200" b="1" dirty="0">
                <a:solidFill>
                  <a:srgbClr val="990000"/>
                </a:solidFill>
              </a:rPr>
              <a:t>?</a:t>
            </a:r>
          </a:p>
        </p:txBody>
      </p:sp>
      <p:sp>
        <p:nvSpPr>
          <p:cNvPr id="29" name="Text Box 1145"/>
          <p:cNvSpPr txBox="1">
            <a:spLocks noChangeArrowheads="1"/>
          </p:cNvSpPr>
          <p:nvPr/>
        </p:nvSpPr>
        <p:spPr bwMode="auto">
          <a:xfrm>
            <a:off x="2780763" y="76200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3600" b="1" dirty="0" err="1">
                <a:solidFill>
                  <a:srgbClr val="FF0000"/>
                </a:solidFill>
                <a:cs typeface="Times New Roman" panose="02020603050405020304" pitchFamily="18" charset="0"/>
              </a:rPr>
              <a:t>Đơn</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vị</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chục</a:t>
            </a:r>
            <a:r>
              <a:rPr lang="en-US" altLang="en-US" sz="3600" b="1" dirty="0" smtClean="0">
                <a:solidFill>
                  <a:srgbClr val="FF0000"/>
                </a:solidFill>
                <a:cs typeface="Times New Roman" panose="02020603050405020304" pitchFamily="18" charset="0"/>
              </a:rPr>
              <a:t>, </a:t>
            </a:r>
            <a:r>
              <a:rPr lang="en-US" altLang="en-US" sz="3600" b="1" dirty="0" err="1" smtClean="0">
                <a:solidFill>
                  <a:srgbClr val="FF0000"/>
                </a:solidFill>
                <a:cs typeface="Times New Roman" panose="02020603050405020304" pitchFamily="18" charset="0"/>
              </a:rPr>
              <a:t>trăm</a:t>
            </a:r>
            <a:r>
              <a:rPr lang="en-US" altLang="en-US" sz="3600" b="1" dirty="0">
                <a:solidFill>
                  <a:srgbClr val="FF0000"/>
                </a:solidFill>
                <a:cs typeface="Times New Roman" panose="02020603050405020304" pitchFamily="18" charset="0"/>
              </a:rPr>
              <a:t>, </a:t>
            </a:r>
            <a:r>
              <a:rPr lang="en-US" altLang="en-US" sz="3600" b="1" dirty="0" err="1" smtClean="0">
                <a:solidFill>
                  <a:srgbClr val="FF0000"/>
                </a:solidFill>
                <a:cs typeface="Times New Roman" panose="02020603050405020304" pitchFamily="18" charset="0"/>
              </a:rPr>
              <a:t>nghìn</a:t>
            </a:r>
            <a:endParaRPr lang="en-US" altLang="en-US" sz="36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285588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6"/>
                                        </p:tgtEl>
                                        <p:attrNameLst>
                                          <p:attrName>style.visibility</p:attrName>
                                        </p:attrNameLst>
                                      </p:cBhvr>
                                      <p:to>
                                        <p:strVal val="visible"/>
                                      </p:to>
                                    </p:set>
                                    <p:anim calcmode="discrete" valueType="clr">
                                      <p:cBhvr override="childStyle">
                                        <p:cTn id="7" dur="8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
                                        </p:tgtEl>
                                        <p:attrNameLst>
                                          <p:attrName>fillcolor</p:attrName>
                                        </p:attrNameLst>
                                      </p:cBhvr>
                                      <p:tavLst>
                                        <p:tav tm="0">
                                          <p:val>
                                            <p:clrVal>
                                              <a:schemeClr val="accent2"/>
                                            </p:clrVal>
                                          </p:val>
                                        </p:tav>
                                        <p:tav tm="50000">
                                          <p:val>
                                            <p:clrVal>
                                              <a:schemeClr val="hlink"/>
                                            </p:clrVal>
                                          </p:val>
                                        </p:tav>
                                      </p:tavLst>
                                    </p:anim>
                                    <p:set>
                                      <p:cBhvr>
                                        <p:cTn id="9" dur="80"/>
                                        <p:tgtEl>
                                          <p:spTgt spid="2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1" nodeType="clickEffect">
                                  <p:stCondLst>
                                    <p:cond delay="0"/>
                                  </p:stCondLst>
                                  <p:iterate type="lt">
                                    <p:tmPct val="0"/>
                                  </p:iterate>
                                  <p:childTnLst>
                                    <p:anim calcmode="lin" valueType="num">
                                      <p:cBhvr additive="base">
                                        <p:cTn id="13" dur="500"/>
                                        <p:tgtEl>
                                          <p:spTgt spid="26"/>
                                        </p:tgtEl>
                                        <p:attrNameLst>
                                          <p:attrName>ppt_x</p:attrName>
                                        </p:attrNameLst>
                                      </p:cBhvr>
                                      <p:tavLst>
                                        <p:tav tm="0">
                                          <p:val>
                                            <p:strVal val="ppt_x"/>
                                          </p:val>
                                        </p:tav>
                                        <p:tav tm="100000">
                                          <p:val>
                                            <p:strVal val="ppt_x"/>
                                          </p:val>
                                        </p:tav>
                                      </p:tavLst>
                                    </p:anim>
                                    <p:anim calcmode="lin" valueType="num">
                                      <p:cBhvr additive="base">
                                        <p:cTn id="14" dur="500"/>
                                        <p:tgtEl>
                                          <p:spTgt spid="26"/>
                                        </p:tgtEl>
                                        <p:attrNameLst>
                                          <p:attrName>ppt_y</p:attrName>
                                        </p:attrNameLst>
                                      </p:cBhvr>
                                      <p:tavLst>
                                        <p:tav tm="0">
                                          <p:val>
                                            <p:strVal val="ppt_y"/>
                                          </p:val>
                                        </p:tav>
                                        <p:tav tm="100000">
                                          <p:val>
                                            <p:strVal val="1+ppt_h/2"/>
                                          </p:val>
                                        </p:tav>
                                      </p:tavLst>
                                    </p:anim>
                                    <p:set>
                                      <p:cBhvr>
                                        <p:cTn id="15" dur="1" fill="hold">
                                          <p:stCondLst>
                                            <p:cond delay="499"/>
                                          </p:stCondLst>
                                        </p:cTn>
                                        <p:tgtEl>
                                          <p:spTgt spid="26"/>
                                        </p:tgtEl>
                                        <p:attrNameLst>
                                          <p:attrName>style.visibility</p:attrName>
                                        </p:attrNameLst>
                                      </p:cBhvr>
                                      <p:to>
                                        <p:strVal val="hidden"/>
                                      </p:to>
                                    </p:set>
                                  </p:childTnLst>
                                </p:cTn>
                              </p:par>
                            </p:childTnLst>
                          </p:cTn>
                        </p:par>
                        <p:par>
                          <p:cTn id="16" fill="hold">
                            <p:stCondLst>
                              <p:cond delay="50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23"/>
                                        </p:tgtEl>
                                        <p:attrNameLst>
                                          <p:attrName>style.visibility</p:attrName>
                                        </p:attrNameLst>
                                      </p:cBhvr>
                                      <p:to>
                                        <p:strVal val="visible"/>
                                      </p:to>
                                    </p:set>
                                    <p:anim calcmode="discrete" valueType="clr">
                                      <p:cBhvr override="childStyle">
                                        <p:cTn id="19" dur="80"/>
                                        <p:tgtEl>
                                          <p:spTgt spid="2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3"/>
                                        </p:tgtEl>
                                        <p:attrNameLst>
                                          <p:attrName>fillcolor</p:attrName>
                                        </p:attrNameLst>
                                      </p:cBhvr>
                                      <p:tavLst>
                                        <p:tav tm="0">
                                          <p:val>
                                            <p:clrVal>
                                              <a:schemeClr val="accent2"/>
                                            </p:clrVal>
                                          </p:val>
                                        </p:tav>
                                        <p:tav tm="50000">
                                          <p:val>
                                            <p:clrVal>
                                              <a:schemeClr val="hlink"/>
                                            </p:clrVal>
                                          </p:val>
                                        </p:tav>
                                      </p:tavLst>
                                    </p:anim>
                                    <p:set>
                                      <p:cBhvr>
                                        <p:cTn id="21" dur="80"/>
                                        <p:tgtEl>
                                          <p:spTgt spid="23"/>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27"/>
                                        </p:tgtEl>
                                        <p:attrNameLst>
                                          <p:attrName>style.visibility</p:attrName>
                                        </p:attrNameLst>
                                      </p:cBhvr>
                                      <p:to>
                                        <p:strVal val="visible"/>
                                      </p:to>
                                    </p:set>
                                    <p:anim calcmode="discrete" valueType="clr">
                                      <p:cBhvr override="childStyle">
                                        <p:cTn id="26" dur="80"/>
                                        <p:tgtEl>
                                          <p:spTgt spid="27"/>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27"/>
                                        </p:tgtEl>
                                        <p:attrNameLst>
                                          <p:attrName>fillcolor</p:attrName>
                                        </p:attrNameLst>
                                      </p:cBhvr>
                                      <p:tavLst>
                                        <p:tav tm="0">
                                          <p:val>
                                            <p:clrVal>
                                              <a:schemeClr val="accent2"/>
                                            </p:clrVal>
                                          </p:val>
                                        </p:tav>
                                        <p:tav tm="50000">
                                          <p:val>
                                            <p:clrVal>
                                              <a:schemeClr val="hlink"/>
                                            </p:clrVal>
                                          </p:val>
                                        </p:tav>
                                      </p:tavLst>
                                    </p:anim>
                                    <p:set>
                                      <p:cBhvr>
                                        <p:cTn id="28" dur="80"/>
                                        <p:tgtEl>
                                          <p:spTgt spid="27"/>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grpId="1" nodeType="clickEffect">
                                  <p:stCondLst>
                                    <p:cond delay="0"/>
                                  </p:stCondLst>
                                  <p:iterate type="lt">
                                    <p:tmPct val="0"/>
                                  </p:iterate>
                                  <p:childTnLst>
                                    <p:anim calcmode="lin" valueType="num">
                                      <p:cBhvr additive="base">
                                        <p:cTn id="32" dur="500"/>
                                        <p:tgtEl>
                                          <p:spTgt spid="27"/>
                                        </p:tgtEl>
                                        <p:attrNameLst>
                                          <p:attrName>ppt_x</p:attrName>
                                        </p:attrNameLst>
                                      </p:cBhvr>
                                      <p:tavLst>
                                        <p:tav tm="0">
                                          <p:val>
                                            <p:strVal val="ppt_x"/>
                                          </p:val>
                                        </p:tav>
                                        <p:tav tm="100000">
                                          <p:val>
                                            <p:strVal val="ppt_x"/>
                                          </p:val>
                                        </p:tav>
                                      </p:tavLst>
                                    </p:anim>
                                    <p:anim calcmode="lin" valueType="num">
                                      <p:cBhvr additive="base">
                                        <p:cTn id="33" dur="500"/>
                                        <p:tgtEl>
                                          <p:spTgt spid="27"/>
                                        </p:tgtEl>
                                        <p:attrNameLst>
                                          <p:attrName>ppt_y</p:attrName>
                                        </p:attrNameLst>
                                      </p:cBhvr>
                                      <p:tavLst>
                                        <p:tav tm="0">
                                          <p:val>
                                            <p:strVal val="ppt_y"/>
                                          </p:val>
                                        </p:tav>
                                        <p:tav tm="100000">
                                          <p:val>
                                            <p:strVal val="1+ppt_h/2"/>
                                          </p:val>
                                        </p:tav>
                                      </p:tavLst>
                                    </p:anim>
                                    <p:set>
                                      <p:cBhvr>
                                        <p:cTn id="34" dur="1" fill="hold">
                                          <p:stCondLst>
                                            <p:cond delay="499"/>
                                          </p:stCondLst>
                                        </p:cTn>
                                        <p:tgtEl>
                                          <p:spTgt spid="27"/>
                                        </p:tgtEl>
                                        <p:attrNameLst>
                                          <p:attrName>style.visibility</p:attrName>
                                        </p:attrNameLst>
                                      </p:cBhvr>
                                      <p:to>
                                        <p:strVal val="hidden"/>
                                      </p:to>
                                    </p:set>
                                  </p:childTnLst>
                                </p:cTn>
                              </p:par>
                            </p:childTnLst>
                          </p:cTn>
                        </p:par>
                        <p:par>
                          <p:cTn id="35" fill="hold">
                            <p:stCondLst>
                              <p:cond delay="500"/>
                            </p:stCondLst>
                            <p:childTnLst>
                              <p:par>
                                <p:cTn id="36" presetID="27" presetClass="entr" presetSubtype="0" fill="hold" grpId="0" nodeType="afterEffect">
                                  <p:stCondLst>
                                    <p:cond delay="0"/>
                                  </p:stCondLst>
                                  <p:iterate type="lt">
                                    <p:tmPct val="50000"/>
                                  </p:iterate>
                                  <p:childTnLst>
                                    <p:set>
                                      <p:cBhvr>
                                        <p:cTn id="37" dur="1" fill="hold">
                                          <p:stCondLst>
                                            <p:cond delay="0"/>
                                          </p:stCondLst>
                                        </p:cTn>
                                        <p:tgtEl>
                                          <p:spTgt spid="24"/>
                                        </p:tgtEl>
                                        <p:attrNameLst>
                                          <p:attrName>style.visibility</p:attrName>
                                        </p:attrNameLst>
                                      </p:cBhvr>
                                      <p:to>
                                        <p:strVal val="visible"/>
                                      </p:to>
                                    </p:set>
                                    <p:anim calcmode="discrete" valueType="clr">
                                      <p:cBhvr override="childStyle">
                                        <p:cTn id="38" dur="80"/>
                                        <p:tgtEl>
                                          <p:spTgt spid="24"/>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24"/>
                                        </p:tgtEl>
                                        <p:attrNameLst>
                                          <p:attrName>fillcolor</p:attrName>
                                        </p:attrNameLst>
                                      </p:cBhvr>
                                      <p:tavLst>
                                        <p:tav tm="0">
                                          <p:val>
                                            <p:clrVal>
                                              <a:schemeClr val="accent2"/>
                                            </p:clrVal>
                                          </p:val>
                                        </p:tav>
                                        <p:tav tm="50000">
                                          <p:val>
                                            <p:clrVal>
                                              <a:schemeClr val="hlink"/>
                                            </p:clrVal>
                                          </p:val>
                                        </p:tav>
                                      </p:tavLst>
                                    </p:anim>
                                    <p:set>
                                      <p:cBhvr>
                                        <p:cTn id="40" dur="80"/>
                                        <p:tgtEl>
                                          <p:spTgt spid="24"/>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27" presetClass="entr" presetSubtype="0" fill="hold" grpId="0" nodeType="clickEffect">
                                  <p:stCondLst>
                                    <p:cond delay="0"/>
                                  </p:stCondLst>
                                  <p:iterate type="lt">
                                    <p:tmPct val="50000"/>
                                  </p:iterate>
                                  <p:childTnLst>
                                    <p:set>
                                      <p:cBhvr>
                                        <p:cTn id="44" dur="1" fill="hold">
                                          <p:stCondLst>
                                            <p:cond delay="0"/>
                                          </p:stCondLst>
                                        </p:cTn>
                                        <p:tgtEl>
                                          <p:spTgt spid="28"/>
                                        </p:tgtEl>
                                        <p:attrNameLst>
                                          <p:attrName>style.visibility</p:attrName>
                                        </p:attrNameLst>
                                      </p:cBhvr>
                                      <p:to>
                                        <p:strVal val="visible"/>
                                      </p:to>
                                    </p:set>
                                    <p:anim calcmode="discrete" valueType="clr">
                                      <p:cBhvr override="childStyle">
                                        <p:cTn id="45" dur="80"/>
                                        <p:tgtEl>
                                          <p:spTgt spid="28"/>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28"/>
                                        </p:tgtEl>
                                        <p:attrNameLst>
                                          <p:attrName>fillcolor</p:attrName>
                                        </p:attrNameLst>
                                      </p:cBhvr>
                                      <p:tavLst>
                                        <p:tav tm="0">
                                          <p:val>
                                            <p:clrVal>
                                              <a:schemeClr val="accent2"/>
                                            </p:clrVal>
                                          </p:val>
                                        </p:tav>
                                        <p:tav tm="50000">
                                          <p:val>
                                            <p:clrVal>
                                              <a:schemeClr val="hlink"/>
                                            </p:clrVal>
                                          </p:val>
                                        </p:tav>
                                      </p:tavLst>
                                    </p:anim>
                                    <p:set>
                                      <p:cBhvr>
                                        <p:cTn id="47" dur="80"/>
                                        <p:tgtEl>
                                          <p:spTgt spid="28"/>
                                        </p:tgtEl>
                                        <p:attrNameLst>
                                          <p:attrName>fill.type</p:attrName>
                                        </p:attrNameLst>
                                      </p:cBhvr>
                                      <p:to>
                                        <p:strVal val="solid"/>
                                      </p:to>
                                    </p:set>
                                  </p:childTnLst>
                                </p:cTn>
                              </p:par>
                            </p:childTnLst>
                          </p:cTn>
                        </p:par>
                      </p:childTnLst>
                    </p:cTn>
                  </p:par>
                  <p:par>
                    <p:cTn id="48" fill="hold">
                      <p:stCondLst>
                        <p:cond delay="indefinite"/>
                      </p:stCondLst>
                      <p:childTnLst>
                        <p:par>
                          <p:cTn id="49" fill="hold">
                            <p:stCondLst>
                              <p:cond delay="0"/>
                            </p:stCondLst>
                            <p:childTnLst>
                              <p:par>
                                <p:cTn id="50" presetID="2" presetClass="exit" presetSubtype="4" fill="hold" grpId="1" nodeType="clickEffect">
                                  <p:stCondLst>
                                    <p:cond delay="0"/>
                                  </p:stCondLst>
                                  <p:iterate type="lt">
                                    <p:tmPct val="0"/>
                                  </p:iterate>
                                  <p:childTnLst>
                                    <p:anim calcmode="lin" valueType="num">
                                      <p:cBhvr additive="base">
                                        <p:cTn id="51" dur="500"/>
                                        <p:tgtEl>
                                          <p:spTgt spid="28"/>
                                        </p:tgtEl>
                                        <p:attrNameLst>
                                          <p:attrName>ppt_x</p:attrName>
                                        </p:attrNameLst>
                                      </p:cBhvr>
                                      <p:tavLst>
                                        <p:tav tm="0">
                                          <p:val>
                                            <p:strVal val="ppt_x"/>
                                          </p:val>
                                        </p:tav>
                                        <p:tav tm="100000">
                                          <p:val>
                                            <p:strVal val="ppt_x"/>
                                          </p:val>
                                        </p:tav>
                                      </p:tavLst>
                                    </p:anim>
                                    <p:anim calcmode="lin" valueType="num">
                                      <p:cBhvr additive="base">
                                        <p:cTn id="52" dur="500"/>
                                        <p:tgtEl>
                                          <p:spTgt spid="28"/>
                                        </p:tgtEl>
                                        <p:attrNameLst>
                                          <p:attrName>ppt_y</p:attrName>
                                        </p:attrNameLst>
                                      </p:cBhvr>
                                      <p:tavLst>
                                        <p:tav tm="0">
                                          <p:val>
                                            <p:strVal val="ppt_y"/>
                                          </p:val>
                                        </p:tav>
                                        <p:tav tm="100000">
                                          <p:val>
                                            <p:strVal val="1+ppt_h/2"/>
                                          </p:val>
                                        </p:tav>
                                      </p:tavLst>
                                    </p:anim>
                                    <p:set>
                                      <p:cBhvr>
                                        <p:cTn id="53" dur="1" fill="hold">
                                          <p:stCondLst>
                                            <p:cond delay="499"/>
                                          </p:stCondLst>
                                        </p:cTn>
                                        <p:tgtEl>
                                          <p:spTgt spid="28"/>
                                        </p:tgtEl>
                                        <p:attrNameLst>
                                          <p:attrName>style.visibility</p:attrName>
                                        </p:attrNameLst>
                                      </p:cBhvr>
                                      <p:to>
                                        <p:strVal val="hidden"/>
                                      </p:to>
                                    </p:set>
                                  </p:childTnLst>
                                </p:cTn>
                              </p:par>
                            </p:childTnLst>
                          </p:cTn>
                        </p:par>
                        <p:par>
                          <p:cTn id="54" fill="hold">
                            <p:stCondLst>
                              <p:cond delay="500"/>
                            </p:stCondLst>
                            <p:childTnLst>
                              <p:par>
                                <p:cTn id="55" presetID="27" presetClass="entr" presetSubtype="0" fill="hold" grpId="0" nodeType="afterEffect">
                                  <p:stCondLst>
                                    <p:cond delay="0"/>
                                  </p:stCondLst>
                                  <p:iterate type="lt">
                                    <p:tmPct val="50000"/>
                                  </p:iterate>
                                  <p:childTnLst>
                                    <p:set>
                                      <p:cBhvr>
                                        <p:cTn id="56" dur="1" fill="hold">
                                          <p:stCondLst>
                                            <p:cond delay="0"/>
                                          </p:stCondLst>
                                        </p:cTn>
                                        <p:tgtEl>
                                          <p:spTgt spid="25"/>
                                        </p:tgtEl>
                                        <p:attrNameLst>
                                          <p:attrName>style.visibility</p:attrName>
                                        </p:attrNameLst>
                                      </p:cBhvr>
                                      <p:to>
                                        <p:strVal val="visible"/>
                                      </p:to>
                                    </p:set>
                                    <p:anim calcmode="discrete" valueType="clr">
                                      <p:cBhvr override="childStyle">
                                        <p:cTn id="57" dur="8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25"/>
                                        </p:tgtEl>
                                        <p:attrNameLst>
                                          <p:attrName>fillcolor</p:attrName>
                                        </p:attrNameLst>
                                      </p:cBhvr>
                                      <p:tavLst>
                                        <p:tav tm="0">
                                          <p:val>
                                            <p:clrVal>
                                              <a:schemeClr val="accent2"/>
                                            </p:clrVal>
                                          </p:val>
                                        </p:tav>
                                        <p:tav tm="50000">
                                          <p:val>
                                            <p:clrVal>
                                              <a:schemeClr val="hlink"/>
                                            </p:clrVal>
                                          </p:val>
                                        </p:tav>
                                      </p:tavLst>
                                    </p:anim>
                                    <p:set>
                                      <p:cBhvr>
                                        <p:cTn id="59" dur="80"/>
                                        <p:tgtEl>
                                          <p:spTgt spid="2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6" grpId="1"/>
      <p:bldP spid="27" grpId="0"/>
      <p:bldP spid="27" grpId="1"/>
      <p:bldP spid="28" grpId="0"/>
      <p:bldP spid="28"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6818313"/>
          </a:xfrm>
          <a:prstGeom prst="rect">
            <a:avLst/>
          </a:prstGeom>
        </p:spPr>
      </p:pic>
      <p:sp>
        <p:nvSpPr>
          <p:cNvPr id="5" name="Text Box 5"/>
          <p:cNvSpPr txBox="1">
            <a:spLocks noChangeArrowheads="1"/>
          </p:cNvSpPr>
          <p:nvPr/>
        </p:nvSpPr>
        <p:spPr bwMode="auto">
          <a:xfrm>
            <a:off x="2433034" y="80645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3600" b="1" dirty="0" err="1">
                <a:solidFill>
                  <a:srgbClr val="FF0000"/>
                </a:solidFill>
                <a:cs typeface="Times New Roman" panose="02020603050405020304" pitchFamily="18" charset="0"/>
              </a:rPr>
              <a:t>Đơn</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vị</a:t>
            </a:r>
            <a:r>
              <a:rPr lang="en-US" altLang="en-US" sz="3600" b="1" dirty="0">
                <a:solidFill>
                  <a:srgbClr val="FF0000"/>
                </a:solidFill>
                <a:cs typeface="Times New Roman" panose="02020603050405020304" pitchFamily="18" charset="0"/>
              </a:rPr>
              <a:t>, </a:t>
            </a:r>
            <a:r>
              <a:rPr lang="en-US" altLang="en-US" sz="3600" b="1" dirty="0" err="1" smtClean="0">
                <a:solidFill>
                  <a:srgbClr val="FF0000"/>
                </a:solidFill>
                <a:cs typeface="Times New Roman" panose="02020603050405020304" pitchFamily="18" charset="0"/>
              </a:rPr>
              <a:t>chục</a:t>
            </a:r>
            <a:r>
              <a:rPr lang="en-US" altLang="en-US" sz="3600" b="1" dirty="0" smtClean="0">
                <a:solidFill>
                  <a:srgbClr val="FF0000"/>
                </a:solidFill>
                <a:cs typeface="Times New Roman" panose="02020603050405020304" pitchFamily="18" charset="0"/>
              </a:rPr>
              <a:t>, </a:t>
            </a:r>
            <a:r>
              <a:rPr lang="en-US" altLang="en-US" sz="3600" b="1" dirty="0" err="1" smtClean="0">
                <a:solidFill>
                  <a:srgbClr val="FF0000"/>
                </a:solidFill>
                <a:cs typeface="Times New Roman" panose="02020603050405020304" pitchFamily="18" charset="0"/>
              </a:rPr>
              <a:t>trăm</a:t>
            </a:r>
            <a:r>
              <a:rPr lang="en-US" altLang="en-US" sz="3600" b="1" dirty="0">
                <a:solidFill>
                  <a:srgbClr val="FF0000"/>
                </a:solidFill>
                <a:cs typeface="Times New Roman" panose="02020603050405020304" pitchFamily="18" charset="0"/>
              </a:rPr>
              <a:t>, </a:t>
            </a:r>
            <a:r>
              <a:rPr lang="en-US" altLang="en-US" sz="3600" b="1" dirty="0" err="1">
                <a:solidFill>
                  <a:srgbClr val="FF0000"/>
                </a:solidFill>
                <a:cs typeface="Times New Roman" panose="02020603050405020304" pitchFamily="18" charset="0"/>
              </a:rPr>
              <a:t>nghìn</a:t>
            </a:r>
            <a:endParaRPr lang="en-US" altLang="en-US" sz="3600" b="1" dirty="0">
              <a:solidFill>
                <a:srgbClr val="FF0000"/>
              </a:solidFill>
              <a:cs typeface="Times New Roman" panose="02020603050405020304" pitchFamily="18" charset="0"/>
            </a:endParaRPr>
          </a:p>
        </p:txBody>
      </p:sp>
      <p:sp>
        <p:nvSpPr>
          <p:cNvPr id="6" name="Rectangle 290"/>
          <p:cNvSpPr>
            <a:spLocks noChangeArrowheads="1"/>
          </p:cNvSpPr>
          <p:nvPr/>
        </p:nvSpPr>
        <p:spPr bwMode="auto">
          <a:xfrm>
            <a:off x="1594834" y="2819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 name="Rectangle 291"/>
          <p:cNvSpPr>
            <a:spLocks noChangeArrowheads="1"/>
          </p:cNvSpPr>
          <p:nvPr/>
        </p:nvSpPr>
        <p:spPr bwMode="auto">
          <a:xfrm>
            <a:off x="1594834" y="3124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 name="Rectangle 292"/>
          <p:cNvSpPr>
            <a:spLocks noChangeArrowheads="1"/>
          </p:cNvSpPr>
          <p:nvPr/>
        </p:nvSpPr>
        <p:spPr bwMode="auto">
          <a:xfrm>
            <a:off x="1594834" y="3429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 name="Rectangle 293"/>
          <p:cNvSpPr>
            <a:spLocks noChangeArrowheads="1"/>
          </p:cNvSpPr>
          <p:nvPr/>
        </p:nvSpPr>
        <p:spPr bwMode="auto">
          <a:xfrm>
            <a:off x="1594834" y="37338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 name="Rectangle 303"/>
          <p:cNvSpPr>
            <a:spLocks noChangeArrowheads="1"/>
          </p:cNvSpPr>
          <p:nvPr/>
        </p:nvSpPr>
        <p:spPr bwMode="auto">
          <a:xfrm>
            <a:off x="2280634" y="37338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 name="Rectangle 304"/>
          <p:cNvSpPr>
            <a:spLocks noChangeArrowheads="1"/>
          </p:cNvSpPr>
          <p:nvPr/>
        </p:nvSpPr>
        <p:spPr bwMode="auto">
          <a:xfrm>
            <a:off x="2280634" y="3429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 name="Rectangle 305"/>
          <p:cNvSpPr>
            <a:spLocks noChangeArrowheads="1"/>
          </p:cNvSpPr>
          <p:nvPr/>
        </p:nvSpPr>
        <p:spPr bwMode="auto">
          <a:xfrm>
            <a:off x="2280634" y="2819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 name="Rectangle 306"/>
          <p:cNvSpPr>
            <a:spLocks noChangeArrowheads="1"/>
          </p:cNvSpPr>
          <p:nvPr/>
        </p:nvSpPr>
        <p:spPr bwMode="auto">
          <a:xfrm>
            <a:off x="2280634" y="3124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 name="Rectangle 307"/>
          <p:cNvSpPr>
            <a:spLocks noChangeArrowheads="1"/>
          </p:cNvSpPr>
          <p:nvPr/>
        </p:nvSpPr>
        <p:spPr bwMode="auto">
          <a:xfrm>
            <a:off x="2661634" y="37338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 name="Rectangle 308"/>
          <p:cNvSpPr>
            <a:spLocks noChangeArrowheads="1"/>
          </p:cNvSpPr>
          <p:nvPr/>
        </p:nvSpPr>
        <p:spPr bwMode="auto">
          <a:xfrm>
            <a:off x="2661634" y="34290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 name="Rectangle 309"/>
          <p:cNvSpPr>
            <a:spLocks noChangeArrowheads="1"/>
          </p:cNvSpPr>
          <p:nvPr/>
        </p:nvSpPr>
        <p:spPr bwMode="auto">
          <a:xfrm>
            <a:off x="2661634" y="28194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 name="Rectangle 310"/>
          <p:cNvSpPr>
            <a:spLocks noChangeArrowheads="1"/>
          </p:cNvSpPr>
          <p:nvPr/>
        </p:nvSpPr>
        <p:spPr bwMode="auto">
          <a:xfrm>
            <a:off x="2661634" y="3124200"/>
            <a:ext cx="228600" cy="228600"/>
          </a:xfrm>
          <a:prstGeom prst="rect">
            <a:avLst/>
          </a:prstGeom>
          <a:solidFill>
            <a:srgbClr val="FF3300"/>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 name="Text Box 311"/>
          <p:cNvSpPr txBox="1">
            <a:spLocks noChangeArrowheads="1"/>
          </p:cNvSpPr>
          <p:nvPr/>
        </p:nvSpPr>
        <p:spPr bwMode="auto">
          <a:xfrm>
            <a:off x="1366234" y="41910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800" b="1">
                <a:solidFill>
                  <a:srgbClr val="0000FF"/>
                </a:solidFill>
                <a:latin typeface="VNI-Times" pitchFamily="2" charset="0"/>
              </a:rPr>
              <a:t>4</a:t>
            </a:r>
          </a:p>
        </p:txBody>
      </p:sp>
      <p:sp>
        <p:nvSpPr>
          <p:cNvPr id="19" name="Text Box 312"/>
          <p:cNvSpPr txBox="1">
            <a:spLocks noChangeArrowheads="1"/>
          </p:cNvSpPr>
          <p:nvPr/>
        </p:nvSpPr>
        <p:spPr bwMode="auto">
          <a:xfrm>
            <a:off x="2280634" y="4205288"/>
            <a:ext cx="533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800" b="1">
                <a:solidFill>
                  <a:srgbClr val="0000FF"/>
                </a:solidFill>
                <a:latin typeface="VNI-Times" pitchFamily="2" charset="0"/>
              </a:rPr>
              <a:t>8</a:t>
            </a:r>
          </a:p>
        </p:txBody>
      </p:sp>
      <p:grpSp>
        <p:nvGrpSpPr>
          <p:cNvPr id="20" name="Group 361"/>
          <p:cNvGrpSpPr>
            <a:grpSpLocks/>
          </p:cNvGrpSpPr>
          <p:nvPr/>
        </p:nvGrpSpPr>
        <p:grpSpPr bwMode="auto">
          <a:xfrm>
            <a:off x="4185634" y="2438400"/>
            <a:ext cx="152400" cy="1524000"/>
            <a:chOff x="960" y="854"/>
            <a:chExt cx="96" cy="960"/>
          </a:xfrm>
        </p:grpSpPr>
        <p:sp>
          <p:nvSpPr>
            <p:cNvPr id="21" name="Rectangle 362"/>
            <p:cNvSpPr>
              <a:spLocks noChangeArrowheads="1"/>
            </p:cNvSpPr>
            <p:nvPr/>
          </p:nvSpPr>
          <p:spPr bwMode="auto">
            <a:xfrm>
              <a:off x="960" y="171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 name="Rectangle 363"/>
            <p:cNvSpPr>
              <a:spLocks noChangeArrowheads="1"/>
            </p:cNvSpPr>
            <p:nvPr/>
          </p:nvSpPr>
          <p:spPr bwMode="auto">
            <a:xfrm>
              <a:off x="960" y="162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 name="Rectangle 364"/>
            <p:cNvSpPr>
              <a:spLocks noChangeArrowheads="1"/>
            </p:cNvSpPr>
            <p:nvPr/>
          </p:nvSpPr>
          <p:spPr bwMode="auto">
            <a:xfrm>
              <a:off x="960" y="152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 name="Rectangle 365"/>
            <p:cNvSpPr>
              <a:spLocks noChangeArrowheads="1"/>
            </p:cNvSpPr>
            <p:nvPr/>
          </p:nvSpPr>
          <p:spPr bwMode="auto">
            <a:xfrm>
              <a:off x="960" y="143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 name="Rectangle 366"/>
            <p:cNvSpPr>
              <a:spLocks noChangeArrowheads="1"/>
            </p:cNvSpPr>
            <p:nvPr/>
          </p:nvSpPr>
          <p:spPr bwMode="auto">
            <a:xfrm>
              <a:off x="960" y="133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 name="Rectangle 367"/>
            <p:cNvSpPr>
              <a:spLocks noChangeArrowheads="1"/>
            </p:cNvSpPr>
            <p:nvPr/>
          </p:nvSpPr>
          <p:spPr bwMode="auto">
            <a:xfrm>
              <a:off x="960" y="123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 name="Rectangle 368"/>
            <p:cNvSpPr>
              <a:spLocks noChangeArrowheads="1"/>
            </p:cNvSpPr>
            <p:nvPr/>
          </p:nvSpPr>
          <p:spPr bwMode="auto">
            <a:xfrm>
              <a:off x="960" y="114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 name="Rectangle 369"/>
            <p:cNvSpPr>
              <a:spLocks noChangeArrowheads="1"/>
            </p:cNvSpPr>
            <p:nvPr/>
          </p:nvSpPr>
          <p:spPr bwMode="auto">
            <a:xfrm>
              <a:off x="960" y="104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9" name="Rectangle 370"/>
            <p:cNvSpPr>
              <a:spLocks noChangeArrowheads="1"/>
            </p:cNvSpPr>
            <p:nvPr/>
          </p:nvSpPr>
          <p:spPr bwMode="auto">
            <a:xfrm>
              <a:off x="960" y="95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0" name="Rectangle 371"/>
            <p:cNvSpPr>
              <a:spLocks noChangeArrowheads="1"/>
            </p:cNvSpPr>
            <p:nvPr/>
          </p:nvSpPr>
          <p:spPr bwMode="auto">
            <a:xfrm>
              <a:off x="960" y="85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31" name="Group 372"/>
          <p:cNvGrpSpPr>
            <a:grpSpLocks/>
          </p:cNvGrpSpPr>
          <p:nvPr/>
        </p:nvGrpSpPr>
        <p:grpSpPr bwMode="auto">
          <a:xfrm>
            <a:off x="4414234" y="2438400"/>
            <a:ext cx="152400" cy="1524000"/>
            <a:chOff x="960" y="854"/>
            <a:chExt cx="96" cy="960"/>
          </a:xfrm>
        </p:grpSpPr>
        <p:sp>
          <p:nvSpPr>
            <p:cNvPr id="32" name="Rectangle 373"/>
            <p:cNvSpPr>
              <a:spLocks noChangeArrowheads="1"/>
            </p:cNvSpPr>
            <p:nvPr/>
          </p:nvSpPr>
          <p:spPr bwMode="auto">
            <a:xfrm>
              <a:off x="960" y="171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3" name="Rectangle 374"/>
            <p:cNvSpPr>
              <a:spLocks noChangeArrowheads="1"/>
            </p:cNvSpPr>
            <p:nvPr/>
          </p:nvSpPr>
          <p:spPr bwMode="auto">
            <a:xfrm>
              <a:off x="960" y="162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4" name="Rectangle 375"/>
            <p:cNvSpPr>
              <a:spLocks noChangeArrowheads="1"/>
            </p:cNvSpPr>
            <p:nvPr/>
          </p:nvSpPr>
          <p:spPr bwMode="auto">
            <a:xfrm>
              <a:off x="960" y="152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5" name="Rectangle 376"/>
            <p:cNvSpPr>
              <a:spLocks noChangeArrowheads="1"/>
            </p:cNvSpPr>
            <p:nvPr/>
          </p:nvSpPr>
          <p:spPr bwMode="auto">
            <a:xfrm>
              <a:off x="960" y="143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6" name="Rectangle 377"/>
            <p:cNvSpPr>
              <a:spLocks noChangeArrowheads="1"/>
            </p:cNvSpPr>
            <p:nvPr/>
          </p:nvSpPr>
          <p:spPr bwMode="auto">
            <a:xfrm>
              <a:off x="960" y="133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7" name="Rectangle 378"/>
            <p:cNvSpPr>
              <a:spLocks noChangeArrowheads="1"/>
            </p:cNvSpPr>
            <p:nvPr/>
          </p:nvSpPr>
          <p:spPr bwMode="auto">
            <a:xfrm>
              <a:off x="960" y="123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8" name="Rectangle 379"/>
            <p:cNvSpPr>
              <a:spLocks noChangeArrowheads="1"/>
            </p:cNvSpPr>
            <p:nvPr/>
          </p:nvSpPr>
          <p:spPr bwMode="auto">
            <a:xfrm>
              <a:off x="960" y="114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9" name="Rectangle 380"/>
            <p:cNvSpPr>
              <a:spLocks noChangeArrowheads="1"/>
            </p:cNvSpPr>
            <p:nvPr/>
          </p:nvSpPr>
          <p:spPr bwMode="auto">
            <a:xfrm>
              <a:off x="960" y="104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0" name="Rectangle 381"/>
            <p:cNvSpPr>
              <a:spLocks noChangeArrowheads="1"/>
            </p:cNvSpPr>
            <p:nvPr/>
          </p:nvSpPr>
          <p:spPr bwMode="auto">
            <a:xfrm>
              <a:off x="960" y="95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 name="Rectangle 382"/>
            <p:cNvSpPr>
              <a:spLocks noChangeArrowheads="1"/>
            </p:cNvSpPr>
            <p:nvPr/>
          </p:nvSpPr>
          <p:spPr bwMode="auto">
            <a:xfrm>
              <a:off x="960" y="85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42" name="Group 383"/>
          <p:cNvGrpSpPr>
            <a:grpSpLocks/>
          </p:cNvGrpSpPr>
          <p:nvPr/>
        </p:nvGrpSpPr>
        <p:grpSpPr bwMode="auto">
          <a:xfrm>
            <a:off x="4642834" y="2438400"/>
            <a:ext cx="152400" cy="1524000"/>
            <a:chOff x="960" y="854"/>
            <a:chExt cx="96" cy="960"/>
          </a:xfrm>
        </p:grpSpPr>
        <p:sp>
          <p:nvSpPr>
            <p:cNvPr id="43" name="Rectangle 384"/>
            <p:cNvSpPr>
              <a:spLocks noChangeArrowheads="1"/>
            </p:cNvSpPr>
            <p:nvPr/>
          </p:nvSpPr>
          <p:spPr bwMode="auto">
            <a:xfrm>
              <a:off x="960" y="171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4" name="Rectangle 385"/>
            <p:cNvSpPr>
              <a:spLocks noChangeArrowheads="1"/>
            </p:cNvSpPr>
            <p:nvPr/>
          </p:nvSpPr>
          <p:spPr bwMode="auto">
            <a:xfrm>
              <a:off x="960" y="162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5" name="Rectangle 386"/>
            <p:cNvSpPr>
              <a:spLocks noChangeArrowheads="1"/>
            </p:cNvSpPr>
            <p:nvPr/>
          </p:nvSpPr>
          <p:spPr bwMode="auto">
            <a:xfrm>
              <a:off x="960" y="152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6" name="Rectangle 387"/>
            <p:cNvSpPr>
              <a:spLocks noChangeArrowheads="1"/>
            </p:cNvSpPr>
            <p:nvPr/>
          </p:nvSpPr>
          <p:spPr bwMode="auto">
            <a:xfrm>
              <a:off x="960" y="143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7" name="Rectangle 388"/>
            <p:cNvSpPr>
              <a:spLocks noChangeArrowheads="1"/>
            </p:cNvSpPr>
            <p:nvPr/>
          </p:nvSpPr>
          <p:spPr bwMode="auto">
            <a:xfrm>
              <a:off x="960" y="133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8" name="Rectangle 389"/>
            <p:cNvSpPr>
              <a:spLocks noChangeArrowheads="1"/>
            </p:cNvSpPr>
            <p:nvPr/>
          </p:nvSpPr>
          <p:spPr bwMode="auto">
            <a:xfrm>
              <a:off x="960" y="123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9" name="Rectangle 390"/>
            <p:cNvSpPr>
              <a:spLocks noChangeArrowheads="1"/>
            </p:cNvSpPr>
            <p:nvPr/>
          </p:nvSpPr>
          <p:spPr bwMode="auto">
            <a:xfrm>
              <a:off x="960" y="114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0" name="Rectangle 391"/>
            <p:cNvSpPr>
              <a:spLocks noChangeArrowheads="1"/>
            </p:cNvSpPr>
            <p:nvPr/>
          </p:nvSpPr>
          <p:spPr bwMode="auto">
            <a:xfrm>
              <a:off x="960" y="104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 name="Rectangle 392"/>
            <p:cNvSpPr>
              <a:spLocks noChangeArrowheads="1"/>
            </p:cNvSpPr>
            <p:nvPr/>
          </p:nvSpPr>
          <p:spPr bwMode="auto">
            <a:xfrm>
              <a:off x="960" y="95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2" name="Rectangle 393"/>
            <p:cNvSpPr>
              <a:spLocks noChangeArrowheads="1"/>
            </p:cNvSpPr>
            <p:nvPr/>
          </p:nvSpPr>
          <p:spPr bwMode="auto">
            <a:xfrm>
              <a:off x="960" y="85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53" name="Group 394"/>
          <p:cNvGrpSpPr>
            <a:grpSpLocks/>
          </p:cNvGrpSpPr>
          <p:nvPr/>
        </p:nvGrpSpPr>
        <p:grpSpPr bwMode="auto">
          <a:xfrm>
            <a:off x="4871434" y="2438400"/>
            <a:ext cx="152400" cy="1524000"/>
            <a:chOff x="960" y="854"/>
            <a:chExt cx="96" cy="960"/>
          </a:xfrm>
        </p:grpSpPr>
        <p:sp>
          <p:nvSpPr>
            <p:cNvPr id="54" name="Rectangle 395"/>
            <p:cNvSpPr>
              <a:spLocks noChangeArrowheads="1"/>
            </p:cNvSpPr>
            <p:nvPr/>
          </p:nvSpPr>
          <p:spPr bwMode="auto">
            <a:xfrm>
              <a:off x="960" y="171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5" name="Rectangle 396"/>
            <p:cNvSpPr>
              <a:spLocks noChangeArrowheads="1"/>
            </p:cNvSpPr>
            <p:nvPr/>
          </p:nvSpPr>
          <p:spPr bwMode="auto">
            <a:xfrm>
              <a:off x="960" y="162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6" name="Rectangle 397"/>
            <p:cNvSpPr>
              <a:spLocks noChangeArrowheads="1"/>
            </p:cNvSpPr>
            <p:nvPr/>
          </p:nvSpPr>
          <p:spPr bwMode="auto">
            <a:xfrm>
              <a:off x="960" y="152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7" name="Rectangle 398"/>
            <p:cNvSpPr>
              <a:spLocks noChangeArrowheads="1"/>
            </p:cNvSpPr>
            <p:nvPr/>
          </p:nvSpPr>
          <p:spPr bwMode="auto">
            <a:xfrm>
              <a:off x="960" y="143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8" name="Rectangle 399"/>
            <p:cNvSpPr>
              <a:spLocks noChangeArrowheads="1"/>
            </p:cNvSpPr>
            <p:nvPr/>
          </p:nvSpPr>
          <p:spPr bwMode="auto">
            <a:xfrm>
              <a:off x="960" y="133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9" name="Rectangle 400"/>
            <p:cNvSpPr>
              <a:spLocks noChangeArrowheads="1"/>
            </p:cNvSpPr>
            <p:nvPr/>
          </p:nvSpPr>
          <p:spPr bwMode="auto">
            <a:xfrm>
              <a:off x="960" y="123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0" name="Rectangle 401"/>
            <p:cNvSpPr>
              <a:spLocks noChangeArrowheads="1"/>
            </p:cNvSpPr>
            <p:nvPr/>
          </p:nvSpPr>
          <p:spPr bwMode="auto">
            <a:xfrm>
              <a:off x="960" y="114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1" name="Rectangle 402"/>
            <p:cNvSpPr>
              <a:spLocks noChangeArrowheads="1"/>
            </p:cNvSpPr>
            <p:nvPr/>
          </p:nvSpPr>
          <p:spPr bwMode="auto">
            <a:xfrm>
              <a:off x="960" y="104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2" name="Rectangle 403"/>
            <p:cNvSpPr>
              <a:spLocks noChangeArrowheads="1"/>
            </p:cNvSpPr>
            <p:nvPr/>
          </p:nvSpPr>
          <p:spPr bwMode="auto">
            <a:xfrm>
              <a:off x="960" y="95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63" name="Rectangle 404"/>
            <p:cNvSpPr>
              <a:spLocks noChangeArrowheads="1"/>
            </p:cNvSpPr>
            <p:nvPr/>
          </p:nvSpPr>
          <p:spPr bwMode="auto">
            <a:xfrm>
              <a:off x="960" y="85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sp>
        <p:nvSpPr>
          <p:cNvPr id="64" name="Text Box 405"/>
          <p:cNvSpPr txBox="1">
            <a:spLocks noChangeArrowheads="1"/>
          </p:cNvSpPr>
          <p:nvPr/>
        </p:nvSpPr>
        <p:spPr bwMode="auto">
          <a:xfrm>
            <a:off x="4338034" y="419100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800" b="1">
                <a:solidFill>
                  <a:srgbClr val="0000FF"/>
                </a:solidFill>
                <a:latin typeface="VNI-Times" pitchFamily="2" charset="0"/>
              </a:rPr>
              <a:t>40</a:t>
            </a:r>
          </a:p>
        </p:txBody>
      </p:sp>
      <p:grpSp>
        <p:nvGrpSpPr>
          <p:cNvPr id="65" name="Group 406"/>
          <p:cNvGrpSpPr>
            <a:grpSpLocks/>
          </p:cNvGrpSpPr>
          <p:nvPr/>
        </p:nvGrpSpPr>
        <p:grpSpPr bwMode="auto">
          <a:xfrm>
            <a:off x="6700234" y="2743200"/>
            <a:ext cx="1219200" cy="1219200"/>
            <a:chOff x="4464" y="2352"/>
            <a:chExt cx="960" cy="960"/>
          </a:xfrm>
        </p:grpSpPr>
        <p:grpSp>
          <p:nvGrpSpPr>
            <p:cNvPr id="66" name="Group 407"/>
            <p:cNvGrpSpPr>
              <a:grpSpLocks/>
            </p:cNvGrpSpPr>
            <p:nvPr/>
          </p:nvGrpSpPr>
          <p:grpSpPr bwMode="auto">
            <a:xfrm>
              <a:off x="4464" y="2352"/>
              <a:ext cx="96" cy="960"/>
              <a:chOff x="912" y="1104"/>
              <a:chExt cx="96" cy="960"/>
            </a:xfrm>
          </p:grpSpPr>
          <p:sp>
            <p:nvSpPr>
              <p:cNvPr id="166" name="Rectangle 408"/>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7" name="Rectangle 409"/>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8" name="Rectangle 410"/>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9" name="Rectangle 411"/>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0" name="Rectangle 412"/>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1" name="Rectangle 413"/>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2" name="Rectangle 414"/>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3" name="Rectangle 415"/>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4" name="Rectangle 416"/>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75" name="Rectangle 417"/>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7" name="Group 418"/>
            <p:cNvGrpSpPr>
              <a:grpSpLocks/>
            </p:cNvGrpSpPr>
            <p:nvPr/>
          </p:nvGrpSpPr>
          <p:grpSpPr bwMode="auto">
            <a:xfrm>
              <a:off x="4560" y="2352"/>
              <a:ext cx="96" cy="960"/>
              <a:chOff x="912" y="1104"/>
              <a:chExt cx="96" cy="960"/>
            </a:xfrm>
          </p:grpSpPr>
          <p:sp>
            <p:nvSpPr>
              <p:cNvPr id="156" name="Rectangle 419"/>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7" name="Rectangle 420"/>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8" name="Rectangle 421"/>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9" name="Rectangle 422"/>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0" name="Rectangle 423"/>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1" name="Rectangle 424"/>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2" name="Rectangle 425"/>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3" name="Rectangle 426"/>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4" name="Rectangle 427"/>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65" name="Rectangle 428"/>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8" name="Group 429"/>
            <p:cNvGrpSpPr>
              <a:grpSpLocks/>
            </p:cNvGrpSpPr>
            <p:nvPr/>
          </p:nvGrpSpPr>
          <p:grpSpPr bwMode="auto">
            <a:xfrm>
              <a:off x="4656" y="2352"/>
              <a:ext cx="96" cy="960"/>
              <a:chOff x="912" y="1104"/>
              <a:chExt cx="96" cy="960"/>
            </a:xfrm>
          </p:grpSpPr>
          <p:sp>
            <p:nvSpPr>
              <p:cNvPr id="146" name="Rectangle 430"/>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7" name="Rectangle 431"/>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8" name="Rectangle 432"/>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9" name="Rectangle 433"/>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0" name="Rectangle 434"/>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1" name="Rectangle 435"/>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2" name="Rectangle 436"/>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3" name="Rectangle 437"/>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4" name="Rectangle 438"/>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5" name="Rectangle 439"/>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69" name="Group 440"/>
            <p:cNvGrpSpPr>
              <a:grpSpLocks/>
            </p:cNvGrpSpPr>
            <p:nvPr/>
          </p:nvGrpSpPr>
          <p:grpSpPr bwMode="auto">
            <a:xfrm>
              <a:off x="4752" y="2352"/>
              <a:ext cx="96" cy="960"/>
              <a:chOff x="912" y="1104"/>
              <a:chExt cx="96" cy="960"/>
            </a:xfrm>
          </p:grpSpPr>
          <p:sp>
            <p:nvSpPr>
              <p:cNvPr id="136" name="Rectangle 441"/>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7" name="Rectangle 442"/>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8" name="Rectangle 443"/>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9" name="Rectangle 444"/>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0" name="Rectangle 445"/>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1" name="Rectangle 446"/>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2" name="Rectangle 447"/>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3" name="Rectangle 448"/>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4" name="Rectangle 449"/>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45" name="Rectangle 450"/>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0" name="Group 451"/>
            <p:cNvGrpSpPr>
              <a:grpSpLocks/>
            </p:cNvGrpSpPr>
            <p:nvPr/>
          </p:nvGrpSpPr>
          <p:grpSpPr bwMode="auto">
            <a:xfrm>
              <a:off x="4848" y="2352"/>
              <a:ext cx="96" cy="960"/>
              <a:chOff x="912" y="1104"/>
              <a:chExt cx="96" cy="960"/>
            </a:xfrm>
          </p:grpSpPr>
          <p:sp>
            <p:nvSpPr>
              <p:cNvPr id="126" name="Rectangle 452"/>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7" name="Rectangle 453"/>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8" name="Rectangle 454"/>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9" name="Rectangle 455"/>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0" name="Rectangle 456"/>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1" name="Rectangle 457"/>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2" name="Rectangle 458"/>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3" name="Rectangle 459"/>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4" name="Rectangle 460"/>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35" name="Rectangle 461"/>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1" name="Group 462"/>
            <p:cNvGrpSpPr>
              <a:grpSpLocks/>
            </p:cNvGrpSpPr>
            <p:nvPr/>
          </p:nvGrpSpPr>
          <p:grpSpPr bwMode="auto">
            <a:xfrm>
              <a:off x="4944" y="2352"/>
              <a:ext cx="96" cy="960"/>
              <a:chOff x="912" y="1104"/>
              <a:chExt cx="96" cy="960"/>
            </a:xfrm>
          </p:grpSpPr>
          <p:sp>
            <p:nvSpPr>
              <p:cNvPr id="116" name="Rectangle 463"/>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7" name="Rectangle 464"/>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8" name="Rectangle 465"/>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9" name="Rectangle 466"/>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0" name="Rectangle 467"/>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1" name="Rectangle 468"/>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2" name="Rectangle 469"/>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3" name="Rectangle 470"/>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4" name="Rectangle 471"/>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25" name="Rectangle 472"/>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2" name="Group 473"/>
            <p:cNvGrpSpPr>
              <a:grpSpLocks/>
            </p:cNvGrpSpPr>
            <p:nvPr/>
          </p:nvGrpSpPr>
          <p:grpSpPr bwMode="auto">
            <a:xfrm>
              <a:off x="5040" y="2352"/>
              <a:ext cx="96" cy="960"/>
              <a:chOff x="912" y="1104"/>
              <a:chExt cx="96" cy="960"/>
            </a:xfrm>
          </p:grpSpPr>
          <p:sp>
            <p:nvSpPr>
              <p:cNvPr id="106" name="Rectangle 474"/>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7" name="Rectangle 475"/>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8" name="Rectangle 476"/>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9" name="Rectangle 477"/>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0" name="Rectangle 478"/>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1" name="Rectangle 479"/>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2" name="Rectangle 480"/>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3" name="Rectangle 481"/>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4" name="Rectangle 482"/>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5" name="Rectangle 483"/>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3" name="Group 484"/>
            <p:cNvGrpSpPr>
              <a:grpSpLocks/>
            </p:cNvGrpSpPr>
            <p:nvPr/>
          </p:nvGrpSpPr>
          <p:grpSpPr bwMode="auto">
            <a:xfrm>
              <a:off x="5136" y="2352"/>
              <a:ext cx="96" cy="960"/>
              <a:chOff x="912" y="1104"/>
              <a:chExt cx="96" cy="960"/>
            </a:xfrm>
          </p:grpSpPr>
          <p:sp>
            <p:nvSpPr>
              <p:cNvPr id="96" name="Rectangle 485"/>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7" name="Rectangle 486"/>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8" name="Rectangle 487"/>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9" name="Rectangle 488"/>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0" name="Rectangle 489"/>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1" name="Rectangle 490"/>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2" name="Rectangle 491"/>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 name="Rectangle 492"/>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4" name="Rectangle 493"/>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5" name="Rectangle 494"/>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4" name="Group 495"/>
            <p:cNvGrpSpPr>
              <a:grpSpLocks/>
            </p:cNvGrpSpPr>
            <p:nvPr/>
          </p:nvGrpSpPr>
          <p:grpSpPr bwMode="auto">
            <a:xfrm>
              <a:off x="5232" y="2352"/>
              <a:ext cx="96" cy="960"/>
              <a:chOff x="912" y="1104"/>
              <a:chExt cx="96" cy="960"/>
            </a:xfrm>
          </p:grpSpPr>
          <p:sp>
            <p:nvSpPr>
              <p:cNvPr id="86" name="Rectangle 496"/>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7" name="Rectangle 497"/>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8" name="Rectangle 498"/>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9" name="Rectangle 499"/>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0" name="Rectangle 500"/>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1" name="Rectangle 501"/>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 name="Rectangle 502"/>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3" name="Rectangle 503"/>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4" name="Rectangle 504"/>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5" name="Rectangle 505"/>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75" name="Group 506"/>
            <p:cNvGrpSpPr>
              <a:grpSpLocks/>
            </p:cNvGrpSpPr>
            <p:nvPr/>
          </p:nvGrpSpPr>
          <p:grpSpPr bwMode="auto">
            <a:xfrm>
              <a:off x="5328" y="2352"/>
              <a:ext cx="96" cy="960"/>
              <a:chOff x="912" y="1104"/>
              <a:chExt cx="96" cy="960"/>
            </a:xfrm>
          </p:grpSpPr>
          <p:sp>
            <p:nvSpPr>
              <p:cNvPr id="76" name="Rectangle 507"/>
              <p:cNvSpPr>
                <a:spLocks noChangeArrowheads="1"/>
              </p:cNvSpPr>
              <p:nvPr/>
            </p:nvSpPr>
            <p:spPr bwMode="auto">
              <a:xfrm>
                <a:off x="912" y="196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7" name="Rectangle 508"/>
              <p:cNvSpPr>
                <a:spLocks noChangeArrowheads="1"/>
              </p:cNvSpPr>
              <p:nvPr/>
            </p:nvSpPr>
            <p:spPr bwMode="auto">
              <a:xfrm>
                <a:off x="912" y="187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8" name="Rectangle 509"/>
              <p:cNvSpPr>
                <a:spLocks noChangeArrowheads="1"/>
              </p:cNvSpPr>
              <p:nvPr/>
            </p:nvSpPr>
            <p:spPr bwMode="auto">
              <a:xfrm>
                <a:off x="912" y="177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9" name="Rectangle 510"/>
              <p:cNvSpPr>
                <a:spLocks noChangeArrowheads="1"/>
              </p:cNvSpPr>
              <p:nvPr/>
            </p:nvSpPr>
            <p:spPr bwMode="auto">
              <a:xfrm>
                <a:off x="912" y="168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0" name="Rectangle 511"/>
              <p:cNvSpPr>
                <a:spLocks noChangeArrowheads="1"/>
              </p:cNvSpPr>
              <p:nvPr/>
            </p:nvSpPr>
            <p:spPr bwMode="auto">
              <a:xfrm>
                <a:off x="912" y="158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1" name="Rectangle 512"/>
              <p:cNvSpPr>
                <a:spLocks noChangeArrowheads="1"/>
              </p:cNvSpPr>
              <p:nvPr/>
            </p:nvSpPr>
            <p:spPr bwMode="auto">
              <a:xfrm>
                <a:off x="912" y="1488"/>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 name="Rectangle 513"/>
              <p:cNvSpPr>
                <a:spLocks noChangeArrowheads="1"/>
              </p:cNvSpPr>
              <p:nvPr/>
            </p:nvSpPr>
            <p:spPr bwMode="auto">
              <a:xfrm>
                <a:off x="912" y="1392"/>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3" name="Rectangle 514"/>
              <p:cNvSpPr>
                <a:spLocks noChangeArrowheads="1"/>
              </p:cNvSpPr>
              <p:nvPr/>
            </p:nvSpPr>
            <p:spPr bwMode="auto">
              <a:xfrm>
                <a:off x="912" y="1296"/>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4" name="Rectangle 515"/>
              <p:cNvSpPr>
                <a:spLocks noChangeArrowheads="1"/>
              </p:cNvSpPr>
              <p:nvPr/>
            </p:nvSpPr>
            <p:spPr bwMode="auto">
              <a:xfrm>
                <a:off x="912" y="1200"/>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5" name="Rectangle 516"/>
              <p:cNvSpPr>
                <a:spLocks noChangeArrowheads="1"/>
              </p:cNvSpPr>
              <p:nvPr/>
            </p:nvSpPr>
            <p:spPr bwMode="auto">
              <a:xfrm>
                <a:off x="912" y="1104"/>
                <a:ext cx="96" cy="96"/>
              </a:xfrm>
              <a:prstGeom prst="rect">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
        <p:nvSpPr>
          <p:cNvPr id="176" name="Text Box 517"/>
          <p:cNvSpPr txBox="1">
            <a:spLocks noChangeArrowheads="1"/>
          </p:cNvSpPr>
          <p:nvPr/>
        </p:nvSpPr>
        <p:spPr bwMode="auto">
          <a:xfrm>
            <a:off x="6852634" y="4191000"/>
            <a:ext cx="91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2800" b="1">
                <a:solidFill>
                  <a:srgbClr val="0000FF"/>
                </a:solidFill>
                <a:latin typeface="VNI-Times" pitchFamily="2" charset="0"/>
              </a:rPr>
              <a:t>200</a:t>
            </a:r>
          </a:p>
        </p:txBody>
      </p:sp>
      <p:grpSp>
        <p:nvGrpSpPr>
          <p:cNvPr id="177" name="Group 518"/>
          <p:cNvGrpSpPr>
            <a:grpSpLocks/>
          </p:cNvGrpSpPr>
          <p:nvPr/>
        </p:nvGrpSpPr>
        <p:grpSpPr bwMode="auto">
          <a:xfrm rot="681148">
            <a:off x="7005034" y="2743200"/>
            <a:ext cx="1219200" cy="1187450"/>
            <a:chOff x="4464" y="2352"/>
            <a:chExt cx="960" cy="960"/>
          </a:xfrm>
        </p:grpSpPr>
        <p:grpSp>
          <p:nvGrpSpPr>
            <p:cNvPr id="178" name="Group 519"/>
            <p:cNvGrpSpPr>
              <a:grpSpLocks/>
            </p:cNvGrpSpPr>
            <p:nvPr/>
          </p:nvGrpSpPr>
          <p:grpSpPr bwMode="auto">
            <a:xfrm>
              <a:off x="4464" y="2352"/>
              <a:ext cx="96" cy="960"/>
              <a:chOff x="912" y="1104"/>
              <a:chExt cx="96" cy="960"/>
            </a:xfrm>
          </p:grpSpPr>
          <p:sp>
            <p:nvSpPr>
              <p:cNvPr id="278" name="Rectangle 520"/>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9" name="Rectangle 521"/>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0" name="Rectangle 522"/>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1" name="Rectangle 523"/>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2" name="Rectangle 524"/>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3" name="Rectangle 525"/>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4" name="Rectangle 526"/>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5" name="Rectangle 527"/>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6" name="Rectangle 528"/>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87" name="Rectangle 529"/>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79" name="Group 530"/>
            <p:cNvGrpSpPr>
              <a:grpSpLocks/>
            </p:cNvGrpSpPr>
            <p:nvPr/>
          </p:nvGrpSpPr>
          <p:grpSpPr bwMode="auto">
            <a:xfrm>
              <a:off x="4560" y="2352"/>
              <a:ext cx="96" cy="960"/>
              <a:chOff x="912" y="1104"/>
              <a:chExt cx="96" cy="960"/>
            </a:xfrm>
          </p:grpSpPr>
          <p:sp>
            <p:nvSpPr>
              <p:cNvPr id="268" name="Rectangle 531"/>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9" name="Rectangle 532"/>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0" name="Rectangle 533"/>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1" name="Rectangle 534"/>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2" name="Rectangle 535"/>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3" name="Rectangle 536"/>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4" name="Rectangle 537"/>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5" name="Rectangle 538"/>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6" name="Rectangle 539"/>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7" name="Rectangle 540"/>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0" name="Group 541"/>
            <p:cNvGrpSpPr>
              <a:grpSpLocks/>
            </p:cNvGrpSpPr>
            <p:nvPr/>
          </p:nvGrpSpPr>
          <p:grpSpPr bwMode="auto">
            <a:xfrm>
              <a:off x="4656" y="2352"/>
              <a:ext cx="96" cy="960"/>
              <a:chOff x="912" y="1104"/>
              <a:chExt cx="96" cy="960"/>
            </a:xfrm>
          </p:grpSpPr>
          <p:sp>
            <p:nvSpPr>
              <p:cNvPr id="258" name="Rectangle 542"/>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9" name="Rectangle 543"/>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0" name="Rectangle 544"/>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1" name="Rectangle 545"/>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2" name="Rectangle 546"/>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3" name="Rectangle 547"/>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4" name="Rectangle 548"/>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5" name="Rectangle 549"/>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6" name="Rectangle 550"/>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7" name="Rectangle 551"/>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1" name="Group 552"/>
            <p:cNvGrpSpPr>
              <a:grpSpLocks/>
            </p:cNvGrpSpPr>
            <p:nvPr/>
          </p:nvGrpSpPr>
          <p:grpSpPr bwMode="auto">
            <a:xfrm>
              <a:off x="4752" y="2352"/>
              <a:ext cx="96" cy="960"/>
              <a:chOff x="912" y="1104"/>
              <a:chExt cx="96" cy="960"/>
            </a:xfrm>
          </p:grpSpPr>
          <p:sp>
            <p:nvSpPr>
              <p:cNvPr id="248" name="Rectangle 553"/>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9" name="Rectangle 554"/>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0" name="Rectangle 555"/>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1" name="Rectangle 556"/>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2" name="Rectangle 557"/>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3" name="Rectangle 558"/>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4" name="Rectangle 559"/>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5" name="Rectangle 560"/>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6" name="Rectangle 561"/>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57" name="Rectangle 562"/>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2" name="Group 563"/>
            <p:cNvGrpSpPr>
              <a:grpSpLocks/>
            </p:cNvGrpSpPr>
            <p:nvPr/>
          </p:nvGrpSpPr>
          <p:grpSpPr bwMode="auto">
            <a:xfrm>
              <a:off x="4848" y="2352"/>
              <a:ext cx="96" cy="960"/>
              <a:chOff x="912" y="1104"/>
              <a:chExt cx="96" cy="960"/>
            </a:xfrm>
          </p:grpSpPr>
          <p:sp>
            <p:nvSpPr>
              <p:cNvPr id="238" name="Rectangle 564"/>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9" name="Rectangle 565"/>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0" name="Rectangle 566"/>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1" name="Rectangle 567"/>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2" name="Rectangle 568"/>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3" name="Rectangle 569"/>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4" name="Rectangle 570"/>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5" name="Rectangle 571"/>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6" name="Rectangle 572"/>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47" name="Rectangle 573"/>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3" name="Group 574"/>
            <p:cNvGrpSpPr>
              <a:grpSpLocks/>
            </p:cNvGrpSpPr>
            <p:nvPr/>
          </p:nvGrpSpPr>
          <p:grpSpPr bwMode="auto">
            <a:xfrm>
              <a:off x="4944" y="2352"/>
              <a:ext cx="96" cy="960"/>
              <a:chOff x="912" y="1104"/>
              <a:chExt cx="96" cy="960"/>
            </a:xfrm>
          </p:grpSpPr>
          <p:sp>
            <p:nvSpPr>
              <p:cNvPr id="228" name="Rectangle 575"/>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9" name="Rectangle 576"/>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0" name="Rectangle 577"/>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1" name="Rectangle 578"/>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2" name="Rectangle 579"/>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3" name="Rectangle 580"/>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4" name="Rectangle 581"/>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5" name="Rectangle 582"/>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6" name="Rectangle 583"/>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37" name="Rectangle 584"/>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4" name="Group 585"/>
            <p:cNvGrpSpPr>
              <a:grpSpLocks/>
            </p:cNvGrpSpPr>
            <p:nvPr/>
          </p:nvGrpSpPr>
          <p:grpSpPr bwMode="auto">
            <a:xfrm>
              <a:off x="5040" y="2352"/>
              <a:ext cx="96" cy="960"/>
              <a:chOff x="912" y="1104"/>
              <a:chExt cx="96" cy="960"/>
            </a:xfrm>
          </p:grpSpPr>
          <p:sp>
            <p:nvSpPr>
              <p:cNvPr id="218" name="Rectangle 586"/>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9" name="Rectangle 587"/>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0" name="Rectangle 588"/>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1" name="Rectangle 589"/>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2" name="Rectangle 590"/>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3" name="Rectangle 591"/>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4" name="Rectangle 592"/>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5" name="Rectangle 593"/>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6" name="Rectangle 594"/>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27" name="Rectangle 595"/>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5" name="Group 596"/>
            <p:cNvGrpSpPr>
              <a:grpSpLocks/>
            </p:cNvGrpSpPr>
            <p:nvPr/>
          </p:nvGrpSpPr>
          <p:grpSpPr bwMode="auto">
            <a:xfrm>
              <a:off x="5136" y="2352"/>
              <a:ext cx="96" cy="960"/>
              <a:chOff x="912" y="1104"/>
              <a:chExt cx="96" cy="960"/>
            </a:xfrm>
          </p:grpSpPr>
          <p:sp>
            <p:nvSpPr>
              <p:cNvPr id="208" name="Rectangle 597"/>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9" name="Rectangle 598"/>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0" name="Rectangle 599"/>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1" name="Rectangle 600"/>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2" name="Rectangle 601"/>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3" name="Rectangle 602"/>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4" name="Rectangle 603"/>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5" name="Rectangle 604"/>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6" name="Rectangle 605"/>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17" name="Rectangle 606"/>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6" name="Group 607"/>
            <p:cNvGrpSpPr>
              <a:grpSpLocks/>
            </p:cNvGrpSpPr>
            <p:nvPr/>
          </p:nvGrpSpPr>
          <p:grpSpPr bwMode="auto">
            <a:xfrm>
              <a:off x="5232" y="2352"/>
              <a:ext cx="96" cy="960"/>
              <a:chOff x="912" y="1104"/>
              <a:chExt cx="96" cy="960"/>
            </a:xfrm>
          </p:grpSpPr>
          <p:sp>
            <p:nvSpPr>
              <p:cNvPr id="198" name="Rectangle 608"/>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9" name="Rectangle 609"/>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0" name="Rectangle 610"/>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1" name="Rectangle 611"/>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2" name="Rectangle 612"/>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3" name="Rectangle 613"/>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4" name="Rectangle 614"/>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5" name="Rectangle 615"/>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6" name="Rectangle 616"/>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7" name="Rectangle 617"/>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nvGrpSpPr>
            <p:cNvPr id="187" name="Group 618"/>
            <p:cNvGrpSpPr>
              <a:grpSpLocks/>
            </p:cNvGrpSpPr>
            <p:nvPr/>
          </p:nvGrpSpPr>
          <p:grpSpPr bwMode="auto">
            <a:xfrm>
              <a:off x="5328" y="2352"/>
              <a:ext cx="96" cy="960"/>
              <a:chOff x="912" y="1104"/>
              <a:chExt cx="96" cy="960"/>
            </a:xfrm>
          </p:grpSpPr>
          <p:sp>
            <p:nvSpPr>
              <p:cNvPr id="188" name="Rectangle 619"/>
              <p:cNvSpPr>
                <a:spLocks noChangeArrowheads="1"/>
              </p:cNvSpPr>
              <p:nvPr/>
            </p:nvSpPr>
            <p:spPr bwMode="auto">
              <a:xfrm>
                <a:off x="912" y="196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89" name="Rectangle 620"/>
              <p:cNvSpPr>
                <a:spLocks noChangeArrowheads="1"/>
              </p:cNvSpPr>
              <p:nvPr/>
            </p:nvSpPr>
            <p:spPr bwMode="auto">
              <a:xfrm>
                <a:off x="912" y="187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0" name="Rectangle 621"/>
              <p:cNvSpPr>
                <a:spLocks noChangeArrowheads="1"/>
              </p:cNvSpPr>
              <p:nvPr/>
            </p:nvSpPr>
            <p:spPr bwMode="auto">
              <a:xfrm>
                <a:off x="912" y="177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1" name="Rectangle 622"/>
              <p:cNvSpPr>
                <a:spLocks noChangeArrowheads="1"/>
              </p:cNvSpPr>
              <p:nvPr/>
            </p:nvSpPr>
            <p:spPr bwMode="auto">
              <a:xfrm>
                <a:off x="912" y="168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2" name="Rectangle 623"/>
              <p:cNvSpPr>
                <a:spLocks noChangeArrowheads="1"/>
              </p:cNvSpPr>
              <p:nvPr/>
            </p:nvSpPr>
            <p:spPr bwMode="auto">
              <a:xfrm>
                <a:off x="912" y="158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3" name="Rectangle 624"/>
              <p:cNvSpPr>
                <a:spLocks noChangeArrowheads="1"/>
              </p:cNvSpPr>
              <p:nvPr/>
            </p:nvSpPr>
            <p:spPr bwMode="auto">
              <a:xfrm>
                <a:off x="912" y="1488"/>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4" name="Rectangle 625"/>
              <p:cNvSpPr>
                <a:spLocks noChangeArrowheads="1"/>
              </p:cNvSpPr>
              <p:nvPr/>
            </p:nvSpPr>
            <p:spPr bwMode="auto">
              <a:xfrm>
                <a:off x="912" y="1392"/>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5" name="Rectangle 626"/>
              <p:cNvSpPr>
                <a:spLocks noChangeArrowheads="1"/>
              </p:cNvSpPr>
              <p:nvPr/>
            </p:nvSpPr>
            <p:spPr bwMode="auto">
              <a:xfrm>
                <a:off x="912" y="1296"/>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6" name="Rectangle 627"/>
              <p:cNvSpPr>
                <a:spLocks noChangeArrowheads="1"/>
              </p:cNvSpPr>
              <p:nvPr/>
            </p:nvSpPr>
            <p:spPr bwMode="auto">
              <a:xfrm>
                <a:off x="912" y="1200"/>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97" name="Rectangle 628"/>
              <p:cNvSpPr>
                <a:spLocks noChangeArrowheads="1"/>
              </p:cNvSpPr>
              <p:nvPr/>
            </p:nvSpPr>
            <p:spPr bwMode="auto">
              <a:xfrm>
                <a:off x="912" y="1104"/>
                <a:ext cx="96" cy="96"/>
              </a:xfrm>
              <a:prstGeom prst="rect">
                <a:avLst/>
              </a:prstGeom>
              <a:solidFill>
                <a:srgbClr val="00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grpSp>
    </p:spTree>
    <p:extLst>
      <p:ext uri="{BB962C8B-B14F-4D97-AF65-F5344CB8AC3E}">
        <p14:creationId xmlns:p14="http://schemas.microsoft.com/office/powerpoint/2010/main" val="172219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7" presetClass="emph" presetSubtype="0" fill="hold" grpId="1" nodeType="afterEffect">
                                  <p:stCondLst>
                                    <p:cond delay="0"/>
                                  </p:stCondLst>
                                  <p:childTnLst>
                                    <p:animClr clrSpc="rgb" dir="cw">
                                      <p:cBhvr override="childStyle">
                                        <p:cTn id="12" dur="250" autoRev="1" fill="hold"/>
                                        <p:tgtEl>
                                          <p:spTgt spid="6"/>
                                        </p:tgtEl>
                                        <p:attrNameLst>
                                          <p:attrName>style.color</p:attrName>
                                        </p:attrNameLst>
                                      </p:cBhvr>
                                      <p:to>
                                        <a:srgbClr val="00CC00"/>
                                      </p:to>
                                    </p:animClr>
                                    <p:animClr clrSpc="rgb" dir="cw">
                                      <p:cBhvr>
                                        <p:cTn id="13" dur="250" autoRev="1" fill="hold"/>
                                        <p:tgtEl>
                                          <p:spTgt spid="6"/>
                                        </p:tgtEl>
                                        <p:attrNameLst>
                                          <p:attrName>fillcolor</p:attrName>
                                        </p:attrNameLst>
                                      </p:cBhvr>
                                      <p:to>
                                        <a:srgbClr val="00CC00"/>
                                      </p:to>
                                    </p:animClr>
                                    <p:set>
                                      <p:cBhvr>
                                        <p:cTn id="14" dur="250" autoRev="1" fill="hold"/>
                                        <p:tgtEl>
                                          <p:spTgt spid="6"/>
                                        </p:tgtEl>
                                        <p:attrNameLst>
                                          <p:attrName>fill.type</p:attrName>
                                        </p:attrNameLst>
                                      </p:cBhvr>
                                      <p:to>
                                        <p:strVal val="solid"/>
                                      </p:to>
                                    </p:set>
                                    <p:set>
                                      <p:cBhvr>
                                        <p:cTn id="15" dur="250" autoRev="1" fill="hold"/>
                                        <p:tgtEl>
                                          <p:spTgt spid="6"/>
                                        </p:tgtEl>
                                        <p:attrNameLst>
                                          <p:attrName>fill.on</p:attrName>
                                        </p:attrNameLst>
                                      </p:cBhvr>
                                      <p:to>
                                        <p:strVal val="true"/>
                                      </p:to>
                                    </p:set>
                                  </p:childTnLst>
                                </p:cTn>
                              </p:par>
                            </p:childTnLst>
                          </p:cTn>
                        </p:par>
                        <p:par>
                          <p:cTn id="16" fill="hold">
                            <p:stCondLst>
                              <p:cond delay="1000"/>
                            </p:stCondLst>
                            <p:childTnLst>
                              <p:par>
                                <p:cTn id="17" presetID="47"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7" presetClass="emph" presetSubtype="0" fill="hold" grpId="1" nodeType="afterEffect">
                                  <p:stCondLst>
                                    <p:cond delay="0"/>
                                  </p:stCondLst>
                                  <p:childTnLst>
                                    <p:animClr clrSpc="rgb" dir="cw">
                                      <p:cBhvr override="childStyle">
                                        <p:cTn id="24" dur="250" autoRev="1" fill="hold"/>
                                        <p:tgtEl>
                                          <p:spTgt spid="7"/>
                                        </p:tgtEl>
                                        <p:attrNameLst>
                                          <p:attrName>style.color</p:attrName>
                                        </p:attrNameLst>
                                      </p:cBhvr>
                                      <p:to>
                                        <a:srgbClr val="00CC00"/>
                                      </p:to>
                                    </p:animClr>
                                    <p:animClr clrSpc="rgb" dir="cw">
                                      <p:cBhvr>
                                        <p:cTn id="25" dur="250" autoRev="1" fill="hold"/>
                                        <p:tgtEl>
                                          <p:spTgt spid="7"/>
                                        </p:tgtEl>
                                        <p:attrNameLst>
                                          <p:attrName>fillcolor</p:attrName>
                                        </p:attrNameLst>
                                      </p:cBhvr>
                                      <p:to>
                                        <a:srgbClr val="00CC00"/>
                                      </p:to>
                                    </p:animClr>
                                    <p:set>
                                      <p:cBhvr>
                                        <p:cTn id="26" dur="250" autoRev="1" fill="hold"/>
                                        <p:tgtEl>
                                          <p:spTgt spid="7"/>
                                        </p:tgtEl>
                                        <p:attrNameLst>
                                          <p:attrName>fill.type</p:attrName>
                                        </p:attrNameLst>
                                      </p:cBhvr>
                                      <p:to>
                                        <p:strVal val="solid"/>
                                      </p:to>
                                    </p:set>
                                    <p:set>
                                      <p:cBhvr>
                                        <p:cTn id="27" dur="250" autoRev="1" fill="hold"/>
                                        <p:tgtEl>
                                          <p:spTgt spid="7"/>
                                        </p:tgtEl>
                                        <p:attrNameLst>
                                          <p:attrName>fill.on</p:attrName>
                                        </p:attrNameLst>
                                      </p:cBhvr>
                                      <p:to>
                                        <p:strVal val="true"/>
                                      </p:to>
                                    </p:set>
                                  </p:childTnLst>
                                </p:cTn>
                              </p:par>
                              <p:par>
                                <p:cTn id="28" presetID="47"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anim calcmode="lin" valueType="num">
                                      <p:cBhvr>
                                        <p:cTn id="31" dur="500" fill="hold"/>
                                        <p:tgtEl>
                                          <p:spTgt spid="8"/>
                                        </p:tgtEl>
                                        <p:attrNameLst>
                                          <p:attrName>ppt_x</p:attrName>
                                        </p:attrNameLst>
                                      </p:cBhvr>
                                      <p:tavLst>
                                        <p:tav tm="0">
                                          <p:val>
                                            <p:strVal val="#ppt_x"/>
                                          </p:val>
                                        </p:tav>
                                        <p:tav tm="100000">
                                          <p:val>
                                            <p:strVal val="#ppt_x"/>
                                          </p:val>
                                        </p:tav>
                                      </p:tavLst>
                                    </p:anim>
                                    <p:anim calcmode="lin" valueType="num">
                                      <p:cBhvr>
                                        <p:cTn id="32" dur="500" fill="hold"/>
                                        <p:tgtEl>
                                          <p:spTgt spid="8"/>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27" presetClass="emph" presetSubtype="0" fill="hold" grpId="1" nodeType="afterEffect">
                                  <p:stCondLst>
                                    <p:cond delay="0"/>
                                  </p:stCondLst>
                                  <p:childTnLst>
                                    <p:animClr clrSpc="rgb" dir="cw">
                                      <p:cBhvr override="childStyle">
                                        <p:cTn id="35" dur="250" autoRev="1" fill="hold"/>
                                        <p:tgtEl>
                                          <p:spTgt spid="8"/>
                                        </p:tgtEl>
                                        <p:attrNameLst>
                                          <p:attrName>style.color</p:attrName>
                                        </p:attrNameLst>
                                      </p:cBhvr>
                                      <p:to>
                                        <a:srgbClr val="00CC00"/>
                                      </p:to>
                                    </p:animClr>
                                    <p:animClr clrSpc="rgb" dir="cw">
                                      <p:cBhvr>
                                        <p:cTn id="36" dur="250" autoRev="1" fill="hold"/>
                                        <p:tgtEl>
                                          <p:spTgt spid="8"/>
                                        </p:tgtEl>
                                        <p:attrNameLst>
                                          <p:attrName>fillcolor</p:attrName>
                                        </p:attrNameLst>
                                      </p:cBhvr>
                                      <p:to>
                                        <a:srgbClr val="00CC00"/>
                                      </p:to>
                                    </p:animClr>
                                    <p:set>
                                      <p:cBhvr>
                                        <p:cTn id="37" dur="250" autoRev="1" fill="hold"/>
                                        <p:tgtEl>
                                          <p:spTgt spid="8"/>
                                        </p:tgtEl>
                                        <p:attrNameLst>
                                          <p:attrName>fill.type</p:attrName>
                                        </p:attrNameLst>
                                      </p:cBhvr>
                                      <p:to>
                                        <p:strVal val="solid"/>
                                      </p:to>
                                    </p:set>
                                    <p:set>
                                      <p:cBhvr>
                                        <p:cTn id="38" dur="250" autoRev="1" fill="hold"/>
                                        <p:tgtEl>
                                          <p:spTgt spid="8"/>
                                        </p:tgtEl>
                                        <p:attrNameLst>
                                          <p:attrName>fill.on</p:attrName>
                                        </p:attrNameLst>
                                      </p:cBhvr>
                                      <p:to>
                                        <p:strVal val="true"/>
                                      </p:to>
                                    </p:set>
                                  </p:childTnLst>
                                </p:cTn>
                              </p:par>
                            </p:childTnLst>
                          </p:cTn>
                        </p:par>
                        <p:par>
                          <p:cTn id="39" fill="hold">
                            <p:stCondLst>
                              <p:cond delay="2500"/>
                            </p:stCondLst>
                            <p:childTnLst>
                              <p:par>
                                <p:cTn id="40" presetID="47" presetClass="entr" presetSubtype="0"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anim calcmode="lin" valueType="num">
                                      <p:cBhvr>
                                        <p:cTn id="43" dur="500" fill="hold"/>
                                        <p:tgtEl>
                                          <p:spTgt spid="9"/>
                                        </p:tgtEl>
                                        <p:attrNameLst>
                                          <p:attrName>ppt_x</p:attrName>
                                        </p:attrNameLst>
                                      </p:cBhvr>
                                      <p:tavLst>
                                        <p:tav tm="0">
                                          <p:val>
                                            <p:strVal val="#ppt_x"/>
                                          </p:val>
                                        </p:tav>
                                        <p:tav tm="100000">
                                          <p:val>
                                            <p:strVal val="#ppt_x"/>
                                          </p:val>
                                        </p:tav>
                                      </p:tavLst>
                                    </p:anim>
                                    <p:anim calcmode="lin" valueType="num">
                                      <p:cBhvr>
                                        <p:cTn id="44" dur="500" fill="hold"/>
                                        <p:tgtEl>
                                          <p:spTgt spid="9"/>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27" presetClass="emph" presetSubtype="0" fill="hold" grpId="1" nodeType="afterEffect">
                                  <p:stCondLst>
                                    <p:cond delay="0"/>
                                  </p:stCondLst>
                                  <p:childTnLst>
                                    <p:animClr clrSpc="rgb" dir="cw">
                                      <p:cBhvr override="childStyle">
                                        <p:cTn id="47" dur="250" autoRev="1" fill="hold"/>
                                        <p:tgtEl>
                                          <p:spTgt spid="9"/>
                                        </p:tgtEl>
                                        <p:attrNameLst>
                                          <p:attrName>style.color</p:attrName>
                                        </p:attrNameLst>
                                      </p:cBhvr>
                                      <p:to>
                                        <a:srgbClr val="00CC00"/>
                                      </p:to>
                                    </p:animClr>
                                    <p:animClr clrSpc="rgb" dir="cw">
                                      <p:cBhvr>
                                        <p:cTn id="48" dur="250" autoRev="1" fill="hold"/>
                                        <p:tgtEl>
                                          <p:spTgt spid="9"/>
                                        </p:tgtEl>
                                        <p:attrNameLst>
                                          <p:attrName>fillcolor</p:attrName>
                                        </p:attrNameLst>
                                      </p:cBhvr>
                                      <p:to>
                                        <a:srgbClr val="00CC00"/>
                                      </p:to>
                                    </p:animClr>
                                    <p:set>
                                      <p:cBhvr>
                                        <p:cTn id="49" dur="250" autoRev="1" fill="hold"/>
                                        <p:tgtEl>
                                          <p:spTgt spid="9"/>
                                        </p:tgtEl>
                                        <p:attrNameLst>
                                          <p:attrName>fill.type</p:attrName>
                                        </p:attrNameLst>
                                      </p:cBhvr>
                                      <p:to>
                                        <p:strVal val="solid"/>
                                      </p:to>
                                    </p:set>
                                    <p:set>
                                      <p:cBhvr>
                                        <p:cTn id="50" dur="250" autoRev="1" fill="hold"/>
                                        <p:tgtEl>
                                          <p:spTgt spid="9"/>
                                        </p:tgtEl>
                                        <p:attrNameLst>
                                          <p:attrName>fill.on</p:attrName>
                                        </p:attrNameLst>
                                      </p:cBhvr>
                                      <p:to>
                                        <p:strVal val="true"/>
                                      </p:to>
                                    </p:se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box(in)">
                                      <p:cBhvr>
                                        <p:cTn id="55" dur="500"/>
                                        <p:tgtEl>
                                          <p:spTgt spid="18"/>
                                        </p:tgtEl>
                                      </p:cBhvr>
                                    </p:animEffect>
                                  </p:childTnLst>
                                </p:cTn>
                              </p:par>
                            </p:childTnLst>
                          </p:cTn>
                        </p:par>
                        <p:par>
                          <p:cTn id="56" fill="hold">
                            <p:stCondLst>
                              <p:cond delay="500"/>
                            </p:stCondLst>
                            <p:childTnLst>
                              <p:par>
                                <p:cTn id="57" presetID="47" presetClass="entr" presetSubtype="0" fill="hold" grpId="0" nodeType="after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fade">
                                      <p:cBhvr>
                                        <p:cTn id="59" dur="500"/>
                                        <p:tgtEl>
                                          <p:spTgt spid="10"/>
                                        </p:tgtEl>
                                      </p:cBhvr>
                                    </p:animEffect>
                                    <p:anim calcmode="lin" valueType="num">
                                      <p:cBhvr>
                                        <p:cTn id="60" dur="500" fill="hold"/>
                                        <p:tgtEl>
                                          <p:spTgt spid="10"/>
                                        </p:tgtEl>
                                        <p:attrNameLst>
                                          <p:attrName>ppt_x</p:attrName>
                                        </p:attrNameLst>
                                      </p:cBhvr>
                                      <p:tavLst>
                                        <p:tav tm="0">
                                          <p:val>
                                            <p:strVal val="#ppt_x"/>
                                          </p:val>
                                        </p:tav>
                                        <p:tav tm="100000">
                                          <p:val>
                                            <p:strVal val="#ppt_x"/>
                                          </p:val>
                                        </p:tav>
                                      </p:tavLst>
                                    </p:anim>
                                    <p:anim calcmode="lin" valueType="num">
                                      <p:cBhvr>
                                        <p:cTn id="61" dur="500" fill="hold"/>
                                        <p:tgtEl>
                                          <p:spTgt spid="10"/>
                                        </p:tgtEl>
                                        <p:attrNameLst>
                                          <p:attrName>ppt_y</p:attrName>
                                        </p:attrNameLst>
                                      </p:cBhvr>
                                      <p:tavLst>
                                        <p:tav tm="0">
                                          <p:val>
                                            <p:strVal val="#ppt_y-.1"/>
                                          </p:val>
                                        </p:tav>
                                        <p:tav tm="100000">
                                          <p:val>
                                            <p:strVal val="#ppt_y"/>
                                          </p:val>
                                        </p:tav>
                                      </p:tavLst>
                                    </p:anim>
                                  </p:childTnLst>
                                </p:cTn>
                              </p:par>
                            </p:childTnLst>
                          </p:cTn>
                        </p:par>
                        <p:par>
                          <p:cTn id="62" fill="hold">
                            <p:stCondLst>
                              <p:cond delay="1000"/>
                            </p:stCondLst>
                            <p:childTnLst>
                              <p:par>
                                <p:cTn id="63" presetID="27" presetClass="emph" presetSubtype="0" fill="hold" grpId="1" nodeType="afterEffect">
                                  <p:stCondLst>
                                    <p:cond delay="0"/>
                                  </p:stCondLst>
                                  <p:childTnLst>
                                    <p:animClr clrSpc="rgb" dir="cw">
                                      <p:cBhvr override="childStyle">
                                        <p:cTn id="64" dur="250" autoRev="1" fill="hold"/>
                                        <p:tgtEl>
                                          <p:spTgt spid="10"/>
                                        </p:tgtEl>
                                        <p:attrNameLst>
                                          <p:attrName>style.color</p:attrName>
                                        </p:attrNameLst>
                                      </p:cBhvr>
                                      <p:to>
                                        <a:srgbClr val="00CC00"/>
                                      </p:to>
                                    </p:animClr>
                                    <p:animClr clrSpc="rgb" dir="cw">
                                      <p:cBhvr>
                                        <p:cTn id="65" dur="250" autoRev="1" fill="hold"/>
                                        <p:tgtEl>
                                          <p:spTgt spid="10"/>
                                        </p:tgtEl>
                                        <p:attrNameLst>
                                          <p:attrName>fillcolor</p:attrName>
                                        </p:attrNameLst>
                                      </p:cBhvr>
                                      <p:to>
                                        <a:srgbClr val="00CC00"/>
                                      </p:to>
                                    </p:animClr>
                                    <p:set>
                                      <p:cBhvr>
                                        <p:cTn id="66" dur="250" autoRev="1" fill="hold"/>
                                        <p:tgtEl>
                                          <p:spTgt spid="10"/>
                                        </p:tgtEl>
                                        <p:attrNameLst>
                                          <p:attrName>fill.type</p:attrName>
                                        </p:attrNameLst>
                                      </p:cBhvr>
                                      <p:to>
                                        <p:strVal val="solid"/>
                                      </p:to>
                                    </p:set>
                                    <p:set>
                                      <p:cBhvr>
                                        <p:cTn id="67" dur="250" autoRev="1" fill="hold"/>
                                        <p:tgtEl>
                                          <p:spTgt spid="10"/>
                                        </p:tgtEl>
                                        <p:attrNameLst>
                                          <p:attrName>fill.on</p:attrName>
                                        </p:attrNameLst>
                                      </p:cBhvr>
                                      <p:to>
                                        <p:strVal val="true"/>
                                      </p:to>
                                    </p:set>
                                  </p:childTnLst>
                                </p:cTn>
                              </p:par>
                            </p:childTnLst>
                          </p:cTn>
                        </p:par>
                        <p:par>
                          <p:cTn id="68" fill="hold">
                            <p:stCondLst>
                              <p:cond delay="1500"/>
                            </p:stCondLst>
                            <p:childTnLst>
                              <p:par>
                                <p:cTn id="69" presetID="47" presetClass="entr" presetSubtype="0" fill="hold" grpId="0" nodeType="after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fade">
                                      <p:cBhvr>
                                        <p:cTn id="71" dur="500"/>
                                        <p:tgtEl>
                                          <p:spTgt spid="11"/>
                                        </p:tgtEl>
                                      </p:cBhvr>
                                    </p:animEffect>
                                    <p:anim calcmode="lin" valueType="num">
                                      <p:cBhvr>
                                        <p:cTn id="72" dur="500" fill="hold"/>
                                        <p:tgtEl>
                                          <p:spTgt spid="11"/>
                                        </p:tgtEl>
                                        <p:attrNameLst>
                                          <p:attrName>ppt_x</p:attrName>
                                        </p:attrNameLst>
                                      </p:cBhvr>
                                      <p:tavLst>
                                        <p:tav tm="0">
                                          <p:val>
                                            <p:strVal val="#ppt_x"/>
                                          </p:val>
                                        </p:tav>
                                        <p:tav tm="100000">
                                          <p:val>
                                            <p:strVal val="#ppt_x"/>
                                          </p:val>
                                        </p:tav>
                                      </p:tavLst>
                                    </p:anim>
                                    <p:anim calcmode="lin" valueType="num">
                                      <p:cBhvr>
                                        <p:cTn id="73" dur="500" fill="hold"/>
                                        <p:tgtEl>
                                          <p:spTgt spid="11"/>
                                        </p:tgtEl>
                                        <p:attrNameLst>
                                          <p:attrName>ppt_y</p:attrName>
                                        </p:attrNameLst>
                                      </p:cBhvr>
                                      <p:tavLst>
                                        <p:tav tm="0">
                                          <p:val>
                                            <p:strVal val="#ppt_y-.1"/>
                                          </p:val>
                                        </p:tav>
                                        <p:tav tm="100000">
                                          <p:val>
                                            <p:strVal val="#ppt_y"/>
                                          </p:val>
                                        </p:tav>
                                      </p:tavLst>
                                    </p:anim>
                                  </p:childTnLst>
                                </p:cTn>
                              </p:par>
                            </p:childTnLst>
                          </p:cTn>
                        </p:par>
                        <p:par>
                          <p:cTn id="74" fill="hold">
                            <p:stCondLst>
                              <p:cond delay="2000"/>
                            </p:stCondLst>
                            <p:childTnLst>
                              <p:par>
                                <p:cTn id="75" presetID="27" presetClass="emph" presetSubtype="0" fill="hold" grpId="1" nodeType="afterEffect">
                                  <p:stCondLst>
                                    <p:cond delay="0"/>
                                  </p:stCondLst>
                                  <p:childTnLst>
                                    <p:animClr clrSpc="rgb" dir="cw">
                                      <p:cBhvr override="childStyle">
                                        <p:cTn id="76" dur="250" autoRev="1" fill="hold"/>
                                        <p:tgtEl>
                                          <p:spTgt spid="11"/>
                                        </p:tgtEl>
                                        <p:attrNameLst>
                                          <p:attrName>style.color</p:attrName>
                                        </p:attrNameLst>
                                      </p:cBhvr>
                                      <p:to>
                                        <a:srgbClr val="00CC00"/>
                                      </p:to>
                                    </p:animClr>
                                    <p:animClr clrSpc="rgb" dir="cw">
                                      <p:cBhvr>
                                        <p:cTn id="77" dur="250" autoRev="1" fill="hold"/>
                                        <p:tgtEl>
                                          <p:spTgt spid="11"/>
                                        </p:tgtEl>
                                        <p:attrNameLst>
                                          <p:attrName>fillcolor</p:attrName>
                                        </p:attrNameLst>
                                      </p:cBhvr>
                                      <p:to>
                                        <a:srgbClr val="00CC00"/>
                                      </p:to>
                                    </p:animClr>
                                    <p:set>
                                      <p:cBhvr>
                                        <p:cTn id="78" dur="250" autoRev="1" fill="hold"/>
                                        <p:tgtEl>
                                          <p:spTgt spid="11"/>
                                        </p:tgtEl>
                                        <p:attrNameLst>
                                          <p:attrName>fill.type</p:attrName>
                                        </p:attrNameLst>
                                      </p:cBhvr>
                                      <p:to>
                                        <p:strVal val="solid"/>
                                      </p:to>
                                    </p:set>
                                    <p:set>
                                      <p:cBhvr>
                                        <p:cTn id="79" dur="250" autoRev="1" fill="hold"/>
                                        <p:tgtEl>
                                          <p:spTgt spid="11"/>
                                        </p:tgtEl>
                                        <p:attrNameLst>
                                          <p:attrName>fill.on</p:attrName>
                                        </p:attrNameLst>
                                      </p:cBhvr>
                                      <p:to>
                                        <p:strVal val="true"/>
                                      </p:to>
                                    </p:set>
                                  </p:childTnLst>
                                </p:cTn>
                              </p:par>
                            </p:childTnLst>
                          </p:cTn>
                        </p:par>
                        <p:par>
                          <p:cTn id="80" fill="hold">
                            <p:stCondLst>
                              <p:cond delay="2500"/>
                            </p:stCondLst>
                            <p:childTnLst>
                              <p:par>
                                <p:cTn id="81" presetID="47" presetClass="entr" presetSubtype="0" fill="hold" grpId="0" nodeType="after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fade">
                                      <p:cBhvr>
                                        <p:cTn id="83" dur="500"/>
                                        <p:tgtEl>
                                          <p:spTgt spid="12"/>
                                        </p:tgtEl>
                                      </p:cBhvr>
                                    </p:animEffect>
                                    <p:anim calcmode="lin" valueType="num">
                                      <p:cBhvr>
                                        <p:cTn id="84" dur="500" fill="hold"/>
                                        <p:tgtEl>
                                          <p:spTgt spid="12"/>
                                        </p:tgtEl>
                                        <p:attrNameLst>
                                          <p:attrName>ppt_x</p:attrName>
                                        </p:attrNameLst>
                                      </p:cBhvr>
                                      <p:tavLst>
                                        <p:tav tm="0">
                                          <p:val>
                                            <p:strVal val="#ppt_x"/>
                                          </p:val>
                                        </p:tav>
                                        <p:tav tm="100000">
                                          <p:val>
                                            <p:strVal val="#ppt_x"/>
                                          </p:val>
                                        </p:tav>
                                      </p:tavLst>
                                    </p:anim>
                                    <p:anim calcmode="lin" valueType="num">
                                      <p:cBhvr>
                                        <p:cTn id="85" dur="500" fill="hold"/>
                                        <p:tgtEl>
                                          <p:spTgt spid="12"/>
                                        </p:tgtEl>
                                        <p:attrNameLst>
                                          <p:attrName>ppt_y</p:attrName>
                                        </p:attrNameLst>
                                      </p:cBhvr>
                                      <p:tavLst>
                                        <p:tav tm="0">
                                          <p:val>
                                            <p:strVal val="#ppt_y-.1"/>
                                          </p:val>
                                        </p:tav>
                                        <p:tav tm="100000">
                                          <p:val>
                                            <p:strVal val="#ppt_y"/>
                                          </p:val>
                                        </p:tav>
                                      </p:tavLst>
                                    </p:anim>
                                  </p:childTnLst>
                                </p:cTn>
                              </p:par>
                            </p:childTnLst>
                          </p:cTn>
                        </p:par>
                        <p:par>
                          <p:cTn id="86" fill="hold">
                            <p:stCondLst>
                              <p:cond delay="3000"/>
                            </p:stCondLst>
                            <p:childTnLst>
                              <p:par>
                                <p:cTn id="87" presetID="27" presetClass="emph" presetSubtype="0" fill="hold" grpId="1" nodeType="afterEffect">
                                  <p:stCondLst>
                                    <p:cond delay="0"/>
                                  </p:stCondLst>
                                  <p:childTnLst>
                                    <p:animClr clrSpc="rgb" dir="cw">
                                      <p:cBhvr override="childStyle">
                                        <p:cTn id="88" dur="250" autoRev="1" fill="hold"/>
                                        <p:tgtEl>
                                          <p:spTgt spid="12"/>
                                        </p:tgtEl>
                                        <p:attrNameLst>
                                          <p:attrName>style.color</p:attrName>
                                        </p:attrNameLst>
                                      </p:cBhvr>
                                      <p:to>
                                        <a:srgbClr val="00CC00"/>
                                      </p:to>
                                    </p:animClr>
                                    <p:animClr clrSpc="rgb" dir="cw">
                                      <p:cBhvr>
                                        <p:cTn id="89" dur="250" autoRev="1" fill="hold"/>
                                        <p:tgtEl>
                                          <p:spTgt spid="12"/>
                                        </p:tgtEl>
                                        <p:attrNameLst>
                                          <p:attrName>fillcolor</p:attrName>
                                        </p:attrNameLst>
                                      </p:cBhvr>
                                      <p:to>
                                        <a:srgbClr val="00CC00"/>
                                      </p:to>
                                    </p:animClr>
                                    <p:set>
                                      <p:cBhvr>
                                        <p:cTn id="90" dur="250" autoRev="1" fill="hold"/>
                                        <p:tgtEl>
                                          <p:spTgt spid="12"/>
                                        </p:tgtEl>
                                        <p:attrNameLst>
                                          <p:attrName>fill.type</p:attrName>
                                        </p:attrNameLst>
                                      </p:cBhvr>
                                      <p:to>
                                        <p:strVal val="solid"/>
                                      </p:to>
                                    </p:set>
                                    <p:set>
                                      <p:cBhvr>
                                        <p:cTn id="91" dur="250" autoRev="1" fill="hold"/>
                                        <p:tgtEl>
                                          <p:spTgt spid="12"/>
                                        </p:tgtEl>
                                        <p:attrNameLst>
                                          <p:attrName>fill.on</p:attrName>
                                        </p:attrNameLst>
                                      </p:cBhvr>
                                      <p:to>
                                        <p:strVal val="true"/>
                                      </p:to>
                                    </p:set>
                                  </p:childTnLst>
                                </p:cTn>
                              </p:par>
                            </p:childTnLst>
                          </p:cTn>
                        </p:par>
                        <p:par>
                          <p:cTn id="92" fill="hold">
                            <p:stCondLst>
                              <p:cond delay="3500"/>
                            </p:stCondLst>
                            <p:childTnLst>
                              <p:par>
                                <p:cTn id="93" presetID="47" presetClass="entr" presetSubtype="0" fill="hold" grpId="0" nodeType="after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fade">
                                      <p:cBhvr>
                                        <p:cTn id="95" dur="500"/>
                                        <p:tgtEl>
                                          <p:spTgt spid="13"/>
                                        </p:tgtEl>
                                      </p:cBhvr>
                                    </p:animEffect>
                                    <p:anim calcmode="lin" valueType="num">
                                      <p:cBhvr>
                                        <p:cTn id="96" dur="500" fill="hold"/>
                                        <p:tgtEl>
                                          <p:spTgt spid="13"/>
                                        </p:tgtEl>
                                        <p:attrNameLst>
                                          <p:attrName>ppt_x</p:attrName>
                                        </p:attrNameLst>
                                      </p:cBhvr>
                                      <p:tavLst>
                                        <p:tav tm="0">
                                          <p:val>
                                            <p:strVal val="#ppt_x"/>
                                          </p:val>
                                        </p:tav>
                                        <p:tav tm="100000">
                                          <p:val>
                                            <p:strVal val="#ppt_x"/>
                                          </p:val>
                                        </p:tav>
                                      </p:tavLst>
                                    </p:anim>
                                    <p:anim calcmode="lin" valueType="num">
                                      <p:cBhvr>
                                        <p:cTn id="97" dur="500" fill="hold"/>
                                        <p:tgtEl>
                                          <p:spTgt spid="13"/>
                                        </p:tgtEl>
                                        <p:attrNameLst>
                                          <p:attrName>ppt_y</p:attrName>
                                        </p:attrNameLst>
                                      </p:cBhvr>
                                      <p:tavLst>
                                        <p:tav tm="0">
                                          <p:val>
                                            <p:strVal val="#ppt_y-.1"/>
                                          </p:val>
                                        </p:tav>
                                        <p:tav tm="100000">
                                          <p:val>
                                            <p:strVal val="#ppt_y"/>
                                          </p:val>
                                        </p:tav>
                                      </p:tavLst>
                                    </p:anim>
                                  </p:childTnLst>
                                </p:cTn>
                              </p:par>
                            </p:childTnLst>
                          </p:cTn>
                        </p:par>
                        <p:par>
                          <p:cTn id="98" fill="hold">
                            <p:stCondLst>
                              <p:cond delay="4000"/>
                            </p:stCondLst>
                            <p:childTnLst>
                              <p:par>
                                <p:cTn id="99" presetID="27" presetClass="emph" presetSubtype="0" fill="hold" grpId="1" nodeType="afterEffect">
                                  <p:stCondLst>
                                    <p:cond delay="0"/>
                                  </p:stCondLst>
                                  <p:childTnLst>
                                    <p:animClr clrSpc="rgb" dir="cw">
                                      <p:cBhvr override="childStyle">
                                        <p:cTn id="100" dur="250" autoRev="1" fill="hold"/>
                                        <p:tgtEl>
                                          <p:spTgt spid="13"/>
                                        </p:tgtEl>
                                        <p:attrNameLst>
                                          <p:attrName>style.color</p:attrName>
                                        </p:attrNameLst>
                                      </p:cBhvr>
                                      <p:to>
                                        <a:srgbClr val="00CC00"/>
                                      </p:to>
                                    </p:animClr>
                                    <p:animClr clrSpc="rgb" dir="cw">
                                      <p:cBhvr>
                                        <p:cTn id="101" dur="250" autoRev="1" fill="hold"/>
                                        <p:tgtEl>
                                          <p:spTgt spid="13"/>
                                        </p:tgtEl>
                                        <p:attrNameLst>
                                          <p:attrName>fillcolor</p:attrName>
                                        </p:attrNameLst>
                                      </p:cBhvr>
                                      <p:to>
                                        <a:srgbClr val="00CC00"/>
                                      </p:to>
                                    </p:animClr>
                                    <p:set>
                                      <p:cBhvr>
                                        <p:cTn id="102" dur="250" autoRev="1" fill="hold"/>
                                        <p:tgtEl>
                                          <p:spTgt spid="13"/>
                                        </p:tgtEl>
                                        <p:attrNameLst>
                                          <p:attrName>fill.type</p:attrName>
                                        </p:attrNameLst>
                                      </p:cBhvr>
                                      <p:to>
                                        <p:strVal val="solid"/>
                                      </p:to>
                                    </p:set>
                                    <p:set>
                                      <p:cBhvr>
                                        <p:cTn id="103" dur="250" autoRev="1" fill="hold"/>
                                        <p:tgtEl>
                                          <p:spTgt spid="13"/>
                                        </p:tgtEl>
                                        <p:attrNameLst>
                                          <p:attrName>fill.on</p:attrName>
                                        </p:attrNameLst>
                                      </p:cBhvr>
                                      <p:to>
                                        <p:strVal val="true"/>
                                      </p:to>
                                    </p:set>
                                  </p:childTnLst>
                                </p:cTn>
                              </p:par>
                            </p:childTnLst>
                          </p:cTn>
                        </p:par>
                        <p:par>
                          <p:cTn id="104" fill="hold">
                            <p:stCondLst>
                              <p:cond delay="4500"/>
                            </p:stCondLst>
                            <p:childTnLst>
                              <p:par>
                                <p:cTn id="105" presetID="47" presetClass="entr" presetSubtype="0" fill="hold" grpId="0" nodeType="afterEffect">
                                  <p:stCondLst>
                                    <p:cond delay="0"/>
                                  </p:stCondLst>
                                  <p:childTnLst>
                                    <p:set>
                                      <p:cBhvr>
                                        <p:cTn id="106" dur="1" fill="hold">
                                          <p:stCondLst>
                                            <p:cond delay="0"/>
                                          </p:stCondLst>
                                        </p:cTn>
                                        <p:tgtEl>
                                          <p:spTgt spid="14"/>
                                        </p:tgtEl>
                                        <p:attrNameLst>
                                          <p:attrName>style.visibility</p:attrName>
                                        </p:attrNameLst>
                                      </p:cBhvr>
                                      <p:to>
                                        <p:strVal val="visible"/>
                                      </p:to>
                                    </p:set>
                                    <p:animEffect transition="in" filter="fade">
                                      <p:cBhvr>
                                        <p:cTn id="107" dur="500"/>
                                        <p:tgtEl>
                                          <p:spTgt spid="14"/>
                                        </p:tgtEl>
                                      </p:cBhvr>
                                    </p:animEffect>
                                    <p:anim calcmode="lin" valueType="num">
                                      <p:cBhvr>
                                        <p:cTn id="108" dur="500" fill="hold"/>
                                        <p:tgtEl>
                                          <p:spTgt spid="14"/>
                                        </p:tgtEl>
                                        <p:attrNameLst>
                                          <p:attrName>ppt_x</p:attrName>
                                        </p:attrNameLst>
                                      </p:cBhvr>
                                      <p:tavLst>
                                        <p:tav tm="0">
                                          <p:val>
                                            <p:strVal val="#ppt_x"/>
                                          </p:val>
                                        </p:tav>
                                        <p:tav tm="100000">
                                          <p:val>
                                            <p:strVal val="#ppt_x"/>
                                          </p:val>
                                        </p:tav>
                                      </p:tavLst>
                                    </p:anim>
                                    <p:anim calcmode="lin" valueType="num">
                                      <p:cBhvr>
                                        <p:cTn id="109" dur="500" fill="hold"/>
                                        <p:tgtEl>
                                          <p:spTgt spid="14"/>
                                        </p:tgtEl>
                                        <p:attrNameLst>
                                          <p:attrName>ppt_y</p:attrName>
                                        </p:attrNameLst>
                                      </p:cBhvr>
                                      <p:tavLst>
                                        <p:tav tm="0">
                                          <p:val>
                                            <p:strVal val="#ppt_y-.1"/>
                                          </p:val>
                                        </p:tav>
                                        <p:tav tm="100000">
                                          <p:val>
                                            <p:strVal val="#ppt_y"/>
                                          </p:val>
                                        </p:tav>
                                      </p:tavLst>
                                    </p:anim>
                                  </p:childTnLst>
                                </p:cTn>
                              </p:par>
                            </p:childTnLst>
                          </p:cTn>
                        </p:par>
                        <p:par>
                          <p:cTn id="110" fill="hold">
                            <p:stCondLst>
                              <p:cond delay="5000"/>
                            </p:stCondLst>
                            <p:childTnLst>
                              <p:par>
                                <p:cTn id="111" presetID="27" presetClass="emph" presetSubtype="0" fill="hold" grpId="1" nodeType="afterEffect">
                                  <p:stCondLst>
                                    <p:cond delay="0"/>
                                  </p:stCondLst>
                                  <p:childTnLst>
                                    <p:animClr clrSpc="rgb" dir="cw">
                                      <p:cBhvr override="childStyle">
                                        <p:cTn id="112" dur="250" autoRev="1" fill="hold"/>
                                        <p:tgtEl>
                                          <p:spTgt spid="14"/>
                                        </p:tgtEl>
                                        <p:attrNameLst>
                                          <p:attrName>style.color</p:attrName>
                                        </p:attrNameLst>
                                      </p:cBhvr>
                                      <p:to>
                                        <a:srgbClr val="00CC00"/>
                                      </p:to>
                                    </p:animClr>
                                    <p:animClr clrSpc="rgb" dir="cw">
                                      <p:cBhvr>
                                        <p:cTn id="113" dur="250" autoRev="1" fill="hold"/>
                                        <p:tgtEl>
                                          <p:spTgt spid="14"/>
                                        </p:tgtEl>
                                        <p:attrNameLst>
                                          <p:attrName>fillcolor</p:attrName>
                                        </p:attrNameLst>
                                      </p:cBhvr>
                                      <p:to>
                                        <a:srgbClr val="00CC00"/>
                                      </p:to>
                                    </p:animClr>
                                    <p:set>
                                      <p:cBhvr>
                                        <p:cTn id="114" dur="250" autoRev="1" fill="hold"/>
                                        <p:tgtEl>
                                          <p:spTgt spid="14"/>
                                        </p:tgtEl>
                                        <p:attrNameLst>
                                          <p:attrName>fill.type</p:attrName>
                                        </p:attrNameLst>
                                      </p:cBhvr>
                                      <p:to>
                                        <p:strVal val="solid"/>
                                      </p:to>
                                    </p:set>
                                    <p:set>
                                      <p:cBhvr>
                                        <p:cTn id="115" dur="250" autoRev="1" fill="hold"/>
                                        <p:tgtEl>
                                          <p:spTgt spid="14"/>
                                        </p:tgtEl>
                                        <p:attrNameLst>
                                          <p:attrName>fill.on</p:attrName>
                                        </p:attrNameLst>
                                      </p:cBhvr>
                                      <p:to>
                                        <p:strVal val="true"/>
                                      </p:to>
                                    </p:set>
                                  </p:childTnLst>
                                </p:cTn>
                              </p:par>
                            </p:childTnLst>
                          </p:cTn>
                        </p:par>
                        <p:par>
                          <p:cTn id="116" fill="hold">
                            <p:stCondLst>
                              <p:cond delay="5500"/>
                            </p:stCondLst>
                            <p:childTnLst>
                              <p:par>
                                <p:cTn id="117" presetID="47" presetClass="entr" presetSubtype="0" fill="hold" grpId="0" nodeType="afterEffect">
                                  <p:stCondLst>
                                    <p:cond delay="0"/>
                                  </p:stCondLst>
                                  <p:childTnLst>
                                    <p:set>
                                      <p:cBhvr>
                                        <p:cTn id="118" dur="1" fill="hold">
                                          <p:stCondLst>
                                            <p:cond delay="0"/>
                                          </p:stCondLst>
                                        </p:cTn>
                                        <p:tgtEl>
                                          <p:spTgt spid="15"/>
                                        </p:tgtEl>
                                        <p:attrNameLst>
                                          <p:attrName>style.visibility</p:attrName>
                                        </p:attrNameLst>
                                      </p:cBhvr>
                                      <p:to>
                                        <p:strVal val="visible"/>
                                      </p:to>
                                    </p:set>
                                    <p:animEffect transition="in" filter="fade">
                                      <p:cBhvr>
                                        <p:cTn id="119" dur="500"/>
                                        <p:tgtEl>
                                          <p:spTgt spid="15"/>
                                        </p:tgtEl>
                                      </p:cBhvr>
                                    </p:animEffect>
                                    <p:anim calcmode="lin" valueType="num">
                                      <p:cBhvr>
                                        <p:cTn id="120" dur="500" fill="hold"/>
                                        <p:tgtEl>
                                          <p:spTgt spid="15"/>
                                        </p:tgtEl>
                                        <p:attrNameLst>
                                          <p:attrName>ppt_x</p:attrName>
                                        </p:attrNameLst>
                                      </p:cBhvr>
                                      <p:tavLst>
                                        <p:tav tm="0">
                                          <p:val>
                                            <p:strVal val="#ppt_x"/>
                                          </p:val>
                                        </p:tav>
                                        <p:tav tm="100000">
                                          <p:val>
                                            <p:strVal val="#ppt_x"/>
                                          </p:val>
                                        </p:tav>
                                      </p:tavLst>
                                    </p:anim>
                                    <p:anim calcmode="lin" valueType="num">
                                      <p:cBhvr>
                                        <p:cTn id="121" dur="500" fill="hold"/>
                                        <p:tgtEl>
                                          <p:spTgt spid="15"/>
                                        </p:tgtEl>
                                        <p:attrNameLst>
                                          <p:attrName>ppt_y</p:attrName>
                                        </p:attrNameLst>
                                      </p:cBhvr>
                                      <p:tavLst>
                                        <p:tav tm="0">
                                          <p:val>
                                            <p:strVal val="#ppt_y-.1"/>
                                          </p:val>
                                        </p:tav>
                                        <p:tav tm="100000">
                                          <p:val>
                                            <p:strVal val="#ppt_y"/>
                                          </p:val>
                                        </p:tav>
                                      </p:tavLst>
                                    </p:anim>
                                  </p:childTnLst>
                                </p:cTn>
                              </p:par>
                            </p:childTnLst>
                          </p:cTn>
                        </p:par>
                        <p:par>
                          <p:cTn id="122" fill="hold">
                            <p:stCondLst>
                              <p:cond delay="6000"/>
                            </p:stCondLst>
                            <p:childTnLst>
                              <p:par>
                                <p:cTn id="123" presetID="27" presetClass="emph" presetSubtype="0" fill="hold" grpId="1" nodeType="afterEffect">
                                  <p:stCondLst>
                                    <p:cond delay="0"/>
                                  </p:stCondLst>
                                  <p:childTnLst>
                                    <p:animClr clrSpc="rgb" dir="cw">
                                      <p:cBhvr override="childStyle">
                                        <p:cTn id="124" dur="250" autoRev="1" fill="hold"/>
                                        <p:tgtEl>
                                          <p:spTgt spid="15"/>
                                        </p:tgtEl>
                                        <p:attrNameLst>
                                          <p:attrName>style.color</p:attrName>
                                        </p:attrNameLst>
                                      </p:cBhvr>
                                      <p:to>
                                        <a:srgbClr val="00CC00"/>
                                      </p:to>
                                    </p:animClr>
                                    <p:animClr clrSpc="rgb" dir="cw">
                                      <p:cBhvr>
                                        <p:cTn id="125" dur="250" autoRev="1" fill="hold"/>
                                        <p:tgtEl>
                                          <p:spTgt spid="15"/>
                                        </p:tgtEl>
                                        <p:attrNameLst>
                                          <p:attrName>fillcolor</p:attrName>
                                        </p:attrNameLst>
                                      </p:cBhvr>
                                      <p:to>
                                        <a:srgbClr val="00CC00"/>
                                      </p:to>
                                    </p:animClr>
                                    <p:set>
                                      <p:cBhvr>
                                        <p:cTn id="126" dur="250" autoRev="1" fill="hold"/>
                                        <p:tgtEl>
                                          <p:spTgt spid="15"/>
                                        </p:tgtEl>
                                        <p:attrNameLst>
                                          <p:attrName>fill.type</p:attrName>
                                        </p:attrNameLst>
                                      </p:cBhvr>
                                      <p:to>
                                        <p:strVal val="solid"/>
                                      </p:to>
                                    </p:set>
                                    <p:set>
                                      <p:cBhvr>
                                        <p:cTn id="127" dur="250" autoRev="1" fill="hold"/>
                                        <p:tgtEl>
                                          <p:spTgt spid="15"/>
                                        </p:tgtEl>
                                        <p:attrNameLst>
                                          <p:attrName>fill.on</p:attrName>
                                        </p:attrNameLst>
                                      </p:cBhvr>
                                      <p:to>
                                        <p:strVal val="true"/>
                                      </p:to>
                                    </p:set>
                                  </p:childTnLst>
                                </p:cTn>
                              </p:par>
                            </p:childTnLst>
                          </p:cTn>
                        </p:par>
                        <p:par>
                          <p:cTn id="128" fill="hold">
                            <p:stCondLst>
                              <p:cond delay="6500"/>
                            </p:stCondLst>
                            <p:childTnLst>
                              <p:par>
                                <p:cTn id="129" presetID="47" presetClass="entr" presetSubtype="0" fill="hold" grpId="0" nodeType="afterEffect">
                                  <p:stCondLst>
                                    <p:cond delay="0"/>
                                  </p:stCondLst>
                                  <p:childTnLst>
                                    <p:set>
                                      <p:cBhvr>
                                        <p:cTn id="130" dur="1" fill="hold">
                                          <p:stCondLst>
                                            <p:cond delay="0"/>
                                          </p:stCondLst>
                                        </p:cTn>
                                        <p:tgtEl>
                                          <p:spTgt spid="16"/>
                                        </p:tgtEl>
                                        <p:attrNameLst>
                                          <p:attrName>style.visibility</p:attrName>
                                        </p:attrNameLst>
                                      </p:cBhvr>
                                      <p:to>
                                        <p:strVal val="visible"/>
                                      </p:to>
                                    </p:set>
                                    <p:animEffect transition="in" filter="fade">
                                      <p:cBhvr>
                                        <p:cTn id="131" dur="500"/>
                                        <p:tgtEl>
                                          <p:spTgt spid="16"/>
                                        </p:tgtEl>
                                      </p:cBhvr>
                                    </p:animEffect>
                                    <p:anim calcmode="lin" valueType="num">
                                      <p:cBhvr>
                                        <p:cTn id="132" dur="500" fill="hold"/>
                                        <p:tgtEl>
                                          <p:spTgt spid="16"/>
                                        </p:tgtEl>
                                        <p:attrNameLst>
                                          <p:attrName>ppt_x</p:attrName>
                                        </p:attrNameLst>
                                      </p:cBhvr>
                                      <p:tavLst>
                                        <p:tav tm="0">
                                          <p:val>
                                            <p:strVal val="#ppt_x"/>
                                          </p:val>
                                        </p:tav>
                                        <p:tav tm="100000">
                                          <p:val>
                                            <p:strVal val="#ppt_x"/>
                                          </p:val>
                                        </p:tav>
                                      </p:tavLst>
                                    </p:anim>
                                    <p:anim calcmode="lin" valueType="num">
                                      <p:cBhvr>
                                        <p:cTn id="133" dur="500" fill="hold"/>
                                        <p:tgtEl>
                                          <p:spTgt spid="16"/>
                                        </p:tgtEl>
                                        <p:attrNameLst>
                                          <p:attrName>ppt_y</p:attrName>
                                        </p:attrNameLst>
                                      </p:cBhvr>
                                      <p:tavLst>
                                        <p:tav tm="0">
                                          <p:val>
                                            <p:strVal val="#ppt_y-.1"/>
                                          </p:val>
                                        </p:tav>
                                        <p:tav tm="100000">
                                          <p:val>
                                            <p:strVal val="#ppt_y"/>
                                          </p:val>
                                        </p:tav>
                                      </p:tavLst>
                                    </p:anim>
                                  </p:childTnLst>
                                </p:cTn>
                              </p:par>
                            </p:childTnLst>
                          </p:cTn>
                        </p:par>
                        <p:par>
                          <p:cTn id="134" fill="hold">
                            <p:stCondLst>
                              <p:cond delay="7000"/>
                            </p:stCondLst>
                            <p:childTnLst>
                              <p:par>
                                <p:cTn id="135" presetID="27" presetClass="emph" presetSubtype="0" fill="hold" grpId="1" nodeType="afterEffect">
                                  <p:stCondLst>
                                    <p:cond delay="0"/>
                                  </p:stCondLst>
                                  <p:childTnLst>
                                    <p:animClr clrSpc="rgb" dir="cw">
                                      <p:cBhvr override="childStyle">
                                        <p:cTn id="136" dur="250" autoRev="1" fill="hold"/>
                                        <p:tgtEl>
                                          <p:spTgt spid="16"/>
                                        </p:tgtEl>
                                        <p:attrNameLst>
                                          <p:attrName>style.color</p:attrName>
                                        </p:attrNameLst>
                                      </p:cBhvr>
                                      <p:to>
                                        <a:srgbClr val="00CC00"/>
                                      </p:to>
                                    </p:animClr>
                                    <p:animClr clrSpc="rgb" dir="cw">
                                      <p:cBhvr>
                                        <p:cTn id="137" dur="250" autoRev="1" fill="hold"/>
                                        <p:tgtEl>
                                          <p:spTgt spid="16"/>
                                        </p:tgtEl>
                                        <p:attrNameLst>
                                          <p:attrName>fillcolor</p:attrName>
                                        </p:attrNameLst>
                                      </p:cBhvr>
                                      <p:to>
                                        <a:srgbClr val="00CC00"/>
                                      </p:to>
                                    </p:animClr>
                                    <p:set>
                                      <p:cBhvr>
                                        <p:cTn id="138" dur="250" autoRev="1" fill="hold"/>
                                        <p:tgtEl>
                                          <p:spTgt spid="16"/>
                                        </p:tgtEl>
                                        <p:attrNameLst>
                                          <p:attrName>fill.type</p:attrName>
                                        </p:attrNameLst>
                                      </p:cBhvr>
                                      <p:to>
                                        <p:strVal val="solid"/>
                                      </p:to>
                                    </p:set>
                                    <p:set>
                                      <p:cBhvr>
                                        <p:cTn id="139" dur="250" autoRev="1" fill="hold"/>
                                        <p:tgtEl>
                                          <p:spTgt spid="16"/>
                                        </p:tgtEl>
                                        <p:attrNameLst>
                                          <p:attrName>fill.on</p:attrName>
                                        </p:attrNameLst>
                                      </p:cBhvr>
                                      <p:to>
                                        <p:strVal val="true"/>
                                      </p:to>
                                    </p:set>
                                  </p:childTnLst>
                                </p:cTn>
                              </p:par>
                            </p:childTnLst>
                          </p:cTn>
                        </p:par>
                        <p:par>
                          <p:cTn id="140" fill="hold">
                            <p:stCondLst>
                              <p:cond delay="7500"/>
                            </p:stCondLst>
                            <p:childTnLst>
                              <p:par>
                                <p:cTn id="141" presetID="47" presetClass="entr" presetSubtype="0" fill="hold" grpId="0" nodeType="afterEffect">
                                  <p:stCondLst>
                                    <p:cond delay="0"/>
                                  </p:stCondLst>
                                  <p:childTnLst>
                                    <p:set>
                                      <p:cBhvr>
                                        <p:cTn id="142" dur="1" fill="hold">
                                          <p:stCondLst>
                                            <p:cond delay="0"/>
                                          </p:stCondLst>
                                        </p:cTn>
                                        <p:tgtEl>
                                          <p:spTgt spid="17"/>
                                        </p:tgtEl>
                                        <p:attrNameLst>
                                          <p:attrName>style.visibility</p:attrName>
                                        </p:attrNameLst>
                                      </p:cBhvr>
                                      <p:to>
                                        <p:strVal val="visible"/>
                                      </p:to>
                                    </p:set>
                                    <p:animEffect transition="in" filter="fade">
                                      <p:cBhvr>
                                        <p:cTn id="143" dur="500"/>
                                        <p:tgtEl>
                                          <p:spTgt spid="17"/>
                                        </p:tgtEl>
                                      </p:cBhvr>
                                    </p:animEffect>
                                    <p:anim calcmode="lin" valueType="num">
                                      <p:cBhvr>
                                        <p:cTn id="144" dur="500" fill="hold"/>
                                        <p:tgtEl>
                                          <p:spTgt spid="17"/>
                                        </p:tgtEl>
                                        <p:attrNameLst>
                                          <p:attrName>ppt_x</p:attrName>
                                        </p:attrNameLst>
                                      </p:cBhvr>
                                      <p:tavLst>
                                        <p:tav tm="0">
                                          <p:val>
                                            <p:strVal val="#ppt_x"/>
                                          </p:val>
                                        </p:tav>
                                        <p:tav tm="100000">
                                          <p:val>
                                            <p:strVal val="#ppt_x"/>
                                          </p:val>
                                        </p:tav>
                                      </p:tavLst>
                                    </p:anim>
                                    <p:anim calcmode="lin" valueType="num">
                                      <p:cBhvr>
                                        <p:cTn id="145" dur="500" fill="hold"/>
                                        <p:tgtEl>
                                          <p:spTgt spid="17"/>
                                        </p:tgtEl>
                                        <p:attrNameLst>
                                          <p:attrName>ppt_y</p:attrName>
                                        </p:attrNameLst>
                                      </p:cBhvr>
                                      <p:tavLst>
                                        <p:tav tm="0">
                                          <p:val>
                                            <p:strVal val="#ppt_y-.1"/>
                                          </p:val>
                                        </p:tav>
                                        <p:tav tm="100000">
                                          <p:val>
                                            <p:strVal val="#ppt_y"/>
                                          </p:val>
                                        </p:tav>
                                      </p:tavLst>
                                    </p:anim>
                                  </p:childTnLst>
                                </p:cTn>
                              </p:par>
                            </p:childTnLst>
                          </p:cTn>
                        </p:par>
                        <p:par>
                          <p:cTn id="146" fill="hold">
                            <p:stCondLst>
                              <p:cond delay="8000"/>
                            </p:stCondLst>
                            <p:childTnLst>
                              <p:par>
                                <p:cTn id="147" presetID="27" presetClass="emph" presetSubtype="0" fill="hold" grpId="1" nodeType="afterEffect">
                                  <p:stCondLst>
                                    <p:cond delay="0"/>
                                  </p:stCondLst>
                                  <p:childTnLst>
                                    <p:animClr clrSpc="rgb" dir="cw">
                                      <p:cBhvr override="childStyle">
                                        <p:cTn id="148" dur="250" autoRev="1" fill="hold"/>
                                        <p:tgtEl>
                                          <p:spTgt spid="17"/>
                                        </p:tgtEl>
                                        <p:attrNameLst>
                                          <p:attrName>style.color</p:attrName>
                                        </p:attrNameLst>
                                      </p:cBhvr>
                                      <p:to>
                                        <a:srgbClr val="00CC00"/>
                                      </p:to>
                                    </p:animClr>
                                    <p:animClr clrSpc="rgb" dir="cw">
                                      <p:cBhvr>
                                        <p:cTn id="149" dur="250" autoRev="1" fill="hold"/>
                                        <p:tgtEl>
                                          <p:spTgt spid="17"/>
                                        </p:tgtEl>
                                        <p:attrNameLst>
                                          <p:attrName>fillcolor</p:attrName>
                                        </p:attrNameLst>
                                      </p:cBhvr>
                                      <p:to>
                                        <a:srgbClr val="00CC00"/>
                                      </p:to>
                                    </p:animClr>
                                    <p:set>
                                      <p:cBhvr>
                                        <p:cTn id="150" dur="250" autoRev="1" fill="hold"/>
                                        <p:tgtEl>
                                          <p:spTgt spid="17"/>
                                        </p:tgtEl>
                                        <p:attrNameLst>
                                          <p:attrName>fill.type</p:attrName>
                                        </p:attrNameLst>
                                      </p:cBhvr>
                                      <p:to>
                                        <p:strVal val="solid"/>
                                      </p:to>
                                    </p:set>
                                    <p:set>
                                      <p:cBhvr>
                                        <p:cTn id="151" dur="250" autoRev="1" fill="hold"/>
                                        <p:tgtEl>
                                          <p:spTgt spid="17"/>
                                        </p:tgtEl>
                                        <p:attrNameLst>
                                          <p:attrName>fill.on</p:attrName>
                                        </p:attrNameLst>
                                      </p:cBhvr>
                                      <p:to>
                                        <p:strVal val="true"/>
                                      </p:to>
                                    </p:set>
                                  </p:childTnLst>
                                </p:cTn>
                              </p:par>
                            </p:childTnLst>
                          </p:cTn>
                        </p:par>
                      </p:childTnLst>
                    </p:cTn>
                  </p:par>
                  <p:par>
                    <p:cTn id="152" fill="hold">
                      <p:stCondLst>
                        <p:cond delay="indefinite"/>
                      </p:stCondLst>
                      <p:childTnLst>
                        <p:par>
                          <p:cTn id="153" fill="hold">
                            <p:stCondLst>
                              <p:cond delay="0"/>
                            </p:stCondLst>
                            <p:childTnLst>
                              <p:par>
                                <p:cTn id="154" presetID="4" presetClass="entr" presetSubtype="16" fill="hold" grpId="0" nodeType="clickEffect">
                                  <p:stCondLst>
                                    <p:cond delay="0"/>
                                  </p:stCondLst>
                                  <p:childTnLst>
                                    <p:set>
                                      <p:cBhvr>
                                        <p:cTn id="155" dur="1" fill="hold">
                                          <p:stCondLst>
                                            <p:cond delay="0"/>
                                          </p:stCondLst>
                                        </p:cTn>
                                        <p:tgtEl>
                                          <p:spTgt spid="19"/>
                                        </p:tgtEl>
                                        <p:attrNameLst>
                                          <p:attrName>style.visibility</p:attrName>
                                        </p:attrNameLst>
                                      </p:cBhvr>
                                      <p:to>
                                        <p:strVal val="visible"/>
                                      </p:to>
                                    </p:set>
                                    <p:animEffect transition="in" filter="box(in)">
                                      <p:cBhvr>
                                        <p:cTn id="156" dur="500"/>
                                        <p:tgtEl>
                                          <p:spTgt spid="19"/>
                                        </p:tgtEl>
                                      </p:cBhvr>
                                    </p:animEffect>
                                  </p:childTnLst>
                                </p:cTn>
                              </p:par>
                              <p:par>
                                <p:cTn id="157" presetID="47" presetClass="entr" presetSubtype="0" fill="hold" nodeType="withEffect">
                                  <p:stCondLst>
                                    <p:cond delay="0"/>
                                  </p:stCondLst>
                                  <p:childTnLst>
                                    <p:set>
                                      <p:cBhvr>
                                        <p:cTn id="158" dur="1" fill="hold">
                                          <p:stCondLst>
                                            <p:cond delay="0"/>
                                          </p:stCondLst>
                                        </p:cTn>
                                        <p:tgtEl>
                                          <p:spTgt spid="20"/>
                                        </p:tgtEl>
                                        <p:attrNameLst>
                                          <p:attrName>style.visibility</p:attrName>
                                        </p:attrNameLst>
                                      </p:cBhvr>
                                      <p:to>
                                        <p:strVal val="visible"/>
                                      </p:to>
                                    </p:set>
                                    <p:animEffect transition="in" filter="fade">
                                      <p:cBhvr>
                                        <p:cTn id="159" dur="1000"/>
                                        <p:tgtEl>
                                          <p:spTgt spid="20"/>
                                        </p:tgtEl>
                                      </p:cBhvr>
                                    </p:animEffect>
                                    <p:anim calcmode="lin" valueType="num">
                                      <p:cBhvr>
                                        <p:cTn id="160" dur="1000" fill="hold"/>
                                        <p:tgtEl>
                                          <p:spTgt spid="20"/>
                                        </p:tgtEl>
                                        <p:attrNameLst>
                                          <p:attrName>ppt_x</p:attrName>
                                        </p:attrNameLst>
                                      </p:cBhvr>
                                      <p:tavLst>
                                        <p:tav tm="0">
                                          <p:val>
                                            <p:strVal val="#ppt_x"/>
                                          </p:val>
                                        </p:tav>
                                        <p:tav tm="100000">
                                          <p:val>
                                            <p:strVal val="#ppt_x"/>
                                          </p:val>
                                        </p:tav>
                                      </p:tavLst>
                                    </p:anim>
                                    <p:anim calcmode="lin" valueType="num">
                                      <p:cBhvr>
                                        <p:cTn id="161" dur="1000" fill="hold"/>
                                        <p:tgtEl>
                                          <p:spTgt spid="20"/>
                                        </p:tgtEl>
                                        <p:attrNameLst>
                                          <p:attrName>ppt_y</p:attrName>
                                        </p:attrNameLst>
                                      </p:cBhvr>
                                      <p:tavLst>
                                        <p:tav tm="0">
                                          <p:val>
                                            <p:strVal val="#ppt_y-.1"/>
                                          </p:val>
                                        </p:tav>
                                        <p:tav tm="100000">
                                          <p:val>
                                            <p:strVal val="#ppt_y"/>
                                          </p:val>
                                        </p:tav>
                                      </p:tavLst>
                                    </p:anim>
                                  </p:childTnLst>
                                </p:cTn>
                              </p:par>
                              <p:par>
                                <p:cTn id="162" presetID="47" presetClass="entr" presetSubtype="0" fill="hold" nodeType="withEffect">
                                  <p:stCondLst>
                                    <p:cond delay="0"/>
                                  </p:stCondLst>
                                  <p:childTnLst>
                                    <p:set>
                                      <p:cBhvr>
                                        <p:cTn id="163" dur="1" fill="hold">
                                          <p:stCondLst>
                                            <p:cond delay="0"/>
                                          </p:stCondLst>
                                        </p:cTn>
                                        <p:tgtEl>
                                          <p:spTgt spid="31"/>
                                        </p:tgtEl>
                                        <p:attrNameLst>
                                          <p:attrName>style.visibility</p:attrName>
                                        </p:attrNameLst>
                                      </p:cBhvr>
                                      <p:to>
                                        <p:strVal val="visible"/>
                                      </p:to>
                                    </p:set>
                                    <p:animEffect transition="in" filter="fade">
                                      <p:cBhvr>
                                        <p:cTn id="164" dur="1000"/>
                                        <p:tgtEl>
                                          <p:spTgt spid="31"/>
                                        </p:tgtEl>
                                      </p:cBhvr>
                                    </p:animEffect>
                                    <p:anim calcmode="lin" valueType="num">
                                      <p:cBhvr>
                                        <p:cTn id="165" dur="1000" fill="hold"/>
                                        <p:tgtEl>
                                          <p:spTgt spid="31"/>
                                        </p:tgtEl>
                                        <p:attrNameLst>
                                          <p:attrName>ppt_x</p:attrName>
                                        </p:attrNameLst>
                                      </p:cBhvr>
                                      <p:tavLst>
                                        <p:tav tm="0">
                                          <p:val>
                                            <p:strVal val="#ppt_x"/>
                                          </p:val>
                                        </p:tav>
                                        <p:tav tm="100000">
                                          <p:val>
                                            <p:strVal val="#ppt_x"/>
                                          </p:val>
                                        </p:tav>
                                      </p:tavLst>
                                    </p:anim>
                                    <p:anim calcmode="lin" valueType="num">
                                      <p:cBhvr>
                                        <p:cTn id="166" dur="1000" fill="hold"/>
                                        <p:tgtEl>
                                          <p:spTgt spid="31"/>
                                        </p:tgtEl>
                                        <p:attrNameLst>
                                          <p:attrName>ppt_y</p:attrName>
                                        </p:attrNameLst>
                                      </p:cBhvr>
                                      <p:tavLst>
                                        <p:tav tm="0">
                                          <p:val>
                                            <p:strVal val="#ppt_y-.1"/>
                                          </p:val>
                                        </p:tav>
                                        <p:tav tm="100000">
                                          <p:val>
                                            <p:strVal val="#ppt_y"/>
                                          </p:val>
                                        </p:tav>
                                      </p:tavLst>
                                    </p:anim>
                                  </p:childTnLst>
                                </p:cTn>
                              </p:par>
                              <p:par>
                                <p:cTn id="167" presetID="47" presetClass="entr" presetSubtype="0" fill="hold" nodeType="withEffect">
                                  <p:stCondLst>
                                    <p:cond delay="0"/>
                                  </p:stCondLst>
                                  <p:childTnLst>
                                    <p:set>
                                      <p:cBhvr>
                                        <p:cTn id="168" dur="1" fill="hold">
                                          <p:stCondLst>
                                            <p:cond delay="0"/>
                                          </p:stCondLst>
                                        </p:cTn>
                                        <p:tgtEl>
                                          <p:spTgt spid="42"/>
                                        </p:tgtEl>
                                        <p:attrNameLst>
                                          <p:attrName>style.visibility</p:attrName>
                                        </p:attrNameLst>
                                      </p:cBhvr>
                                      <p:to>
                                        <p:strVal val="visible"/>
                                      </p:to>
                                    </p:set>
                                    <p:animEffect transition="in" filter="fade">
                                      <p:cBhvr>
                                        <p:cTn id="169" dur="1000"/>
                                        <p:tgtEl>
                                          <p:spTgt spid="42"/>
                                        </p:tgtEl>
                                      </p:cBhvr>
                                    </p:animEffect>
                                    <p:anim calcmode="lin" valueType="num">
                                      <p:cBhvr>
                                        <p:cTn id="170" dur="1000" fill="hold"/>
                                        <p:tgtEl>
                                          <p:spTgt spid="42"/>
                                        </p:tgtEl>
                                        <p:attrNameLst>
                                          <p:attrName>ppt_x</p:attrName>
                                        </p:attrNameLst>
                                      </p:cBhvr>
                                      <p:tavLst>
                                        <p:tav tm="0">
                                          <p:val>
                                            <p:strVal val="#ppt_x"/>
                                          </p:val>
                                        </p:tav>
                                        <p:tav tm="100000">
                                          <p:val>
                                            <p:strVal val="#ppt_x"/>
                                          </p:val>
                                        </p:tav>
                                      </p:tavLst>
                                    </p:anim>
                                    <p:anim calcmode="lin" valueType="num">
                                      <p:cBhvr>
                                        <p:cTn id="171" dur="1000" fill="hold"/>
                                        <p:tgtEl>
                                          <p:spTgt spid="42"/>
                                        </p:tgtEl>
                                        <p:attrNameLst>
                                          <p:attrName>ppt_y</p:attrName>
                                        </p:attrNameLst>
                                      </p:cBhvr>
                                      <p:tavLst>
                                        <p:tav tm="0">
                                          <p:val>
                                            <p:strVal val="#ppt_y-.1"/>
                                          </p:val>
                                        </p:tav>
                                        <p:tav tm="100000">
                                          <p:val>
                                            <p:strVal val="#ppt_y"/>
                                          </p:val>
                                        </p:tav>
                                      </p:tavLst>
                                    </p:anim>
                                  </p:childTnLst>
                                </p:cTn>
                              </p:par>
                              <p:par>
                                <p:cTn id="172" presetID="47" presetClass="entr" presetSubtype="0" fill="hold" nodeType="withEffect">
                                  <p:stCondLst>
                                    <p:cond delay="0"/>
                                  </p:stCondLst>
                                  <p:childTnLst>
                                    <p:set>
                                      <p:cBhvr>
                                        <p:cTn id="173" dur="1" fill="hold">
                                          <p:stCondLst>
                                            <p:cond delay="0"/>
                                          </p:stCondLst>
                                        </p:cTn>
                                        <p:tgtEl>
                                          <p:spTgt spid="53"/>
                                        </p:tgtEl>
                                        <p:attrNameLst>
                                          <p:attrName>style.visibility</p:attrName>
                                        </p:attrNameLst>
                                      </p:cBhvr>
                                      <p:to>
                                        <p:strVal val="visible"/>
                                      </p:to>
                                    </p:set>
                                    <p:animEffect transition="in" filter="fade">
                                      <p:cBhvr>
                                        <p:cTn id="174" dur="1000"/>
                                        <p:tgtEl>
                                          <p:spTgt spid="53"/>
                                        </p:tgtEl>
                                      </p:cBhvr>
                                    </p:animEffect>
                                    <p:anim calcmode="lin" valueType="num">
                                      <p:cBhvr>
                                        <p:cTn id="175" dur="1000" fill="hold"/>
                                        <p:tgtEl>
                                          <p:spTgt spid="53"/>
                                        </p:tgtEl>
                                        <p:attrNameLst>
                                          <p:attrName>ppt_x</p:attrName>
                                        </p:attrNameLst>
                                      </p:cBhvr>
                                      <p:tavLst>
                                        <p:tav tm="0">
                                          <p:val>
                                            <p:strVal val="#ppt_x"/>
                                          </p:val>
                                        </p:tav>
                                        <p:tav tm="100000">
                                          <p:val>
                                            <p:strVal val="#ppt_x"/>
                                          </p:val>
                                        </p:tav>
                                      </p:tavLst>
                                    </p:anim>
                                    <p:anim calcmode="lin" valueType="num">
                                      <p:cBhvr>
                                        <p:cTn id="176"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4" presetClass="entr" presetSubtype="16" fill="hold" grpId="0" nodeType="clickEffect">
                                  <p:stCondLst>
                                    <p:cond delay="0"/>
                                  </p:stCondLst>
                                  <p:childTnLst>
                                    <p:set>
                                      <p:cBhvr>
                                        <p:cTn id="180" dur="1" fill="hold">
                                          <p:stCondLst>
                                            <p:cond delay="0"/>
                                          </p:stCondLst>
                                        </p:cTn>
                                        <p:tgtEl>
                                          <p:spTgt spid="64"/>
                                        </p:tgtEl>
                                        <p:attrNameLst>
                                          <p:attrName>style.visibility</p:attrName>
                                        </p:attrNameLst>
                                      </p:cBhvr>
                                      <p:to>
                                        <p:strVal val="visible"/>
                                      </p:to>
                                    </p:set>
                                    <p:animEffect transition="in" filter="box(in)">
                                      <p:cBhvr>
                                        <p:cTn id="181" dur="500"/>
                                        <p:tgtEl>
                                          <p:spTgt spid="64"/>
                                        </p:tgtEl>
                                      </p:cBhvr>
                                    </p:animEffect>
                                  </p:childTnLst>
                                </p:cTn>
                              </p:par>
                            </p:childTnLst>
                          </p:cTn>
                        </p:par>
                      </p:childTnLst>
                    </p:cTn>
                  </p:par>
                  <p:par>
                    <p:cTn id="182" fill="hold">
                      <p:stCondLst>
                        <p:cond delay="indefinite"/>
                      </p:stCondLst>
                      <p:childTnLst>
                        <p:par>
                          <p:cTn id="183" fill="hold">
                            <p:stCondLst>
                              <p:cond delay="0"/>
                            </p:stCondLst>
                            <p:childTnLst>
                              <p:par>
                                <p:cTn id="184" presetID="47" presetClass="entr" presetSubtype="0" fill="hold" nodeType="clickEffect">
                                  <p:stCondLst>
                                    <p:cond delay="0"/>
                                  </p:stCondLst>
                                  <p:childTnLst>
                                    <p:set>
                                      <p:cBhvr>
                                        <p:cTn id="185" dur="1" fill="hold">
                                          <p:stCondLst>
                                            <p:cond delay="0"/>
                                          </p:stCondLst>
                                        </p:cTn>
                                        <p:tgtEl>
                                          <p:spTgt spid="65"/>
                                        </p:tgtEl>
                                        <p:attrNameLst>
                                          <p:attrName>style.visibility</p:attrName>
                                        </p:attrNameLst>
                                      </p:cBhvr>
                                      <p:to>
                                        <p:strVal val="visible"/>
                                      </p:to>
                                    </p:set>
                                    <p:animEffect transition="in" filter="fade">
                                      <p:cBhvr>
                                        <p:cTn id="186" dur="1000"/>
                                        <p:tgtEl>
                                          <p:spTgt spid="65"/>
                                        </p:tgtEl>
                                      </p:cBhvr>
                                    </p:animEffect>
                                    <p:anim calcmode="lin" valueType="num">
                                      <p:cBhvr>
                                        <p:cTn id="187" dur="1000" fill="hold"/>
                                        <p:tgtEl>
                                          <p:spTgt spid="65"/>
                                        </p:tgtEl>
                                        <p:attrNameLst>
                                          <p:attrName>ppt_x</p:attrName>
                                        </p:attrNameLst>
                                      </p:cBhvr>
                                      <p:tavLst>
                                        <p:tav tm="0">
                                          <p:val>
                                            <p:strVal val="#ppt_x"/>
                                          </p:val>
                                        </p:tav>
                                        <p:tav tm="100000">
                                          <p:val>
                                            <p:strVal val="#ppt_x"/>
                                          </p:val>
                                        </p:tav>
                                      </p:tavLst>
                                    </p:anim>
                                    <p:anim calcmode="lin" valueType="num">
                                      <p:cBhvr>
                                        <p:cTn id="188"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4" presetClass="entr" presetSubtype="16" fill="hold" grpId="0" nodeType="clickEffect">
                                  <p:stCondLst>
                                    <p:cond delay="0"/>
                                  </p:stCondLst>
                                  <p:childTnLst>
                                    <p:set>
                                      <p:cBhvr>
                                        <p:cTn id="192" dur="1" fill="hold">
                                          <p:stCondLst>
                                            <p:cond delay="0"/>
                                          </p:stCondLst>
                                        </p:cTn>
                                        <p:tgtEl>
                                          <p:spTgt spid="176"/>
                                        </p:tgtEl>
                                        <p:attrNameLst>
                                          <p:attrName>style.visibility</p:attrName>
                                        </p:attrNameLst>
                                      </p:cBhvr>
                                      <p:to>
                                        <p:strVal val="visible"/>
                                      </p:to>
                                    </p:set>
                                    <p:animEffect transition="in" filter="box(in)">
                                      <p:cBhvr>
                                        <p:cTn id="193" dur="500"/>
                                        <p:tgtEl>
                                          <p:spTgt spid="176"/>
                                        </p:tgtEl>
                                      </p:cBhvr>
                                    </p:animEffect>
                                  </p:childTnLst>
                                </p:cTn>
                              </p:par>
                            </p:childTnLst>
                          </p:cTn>
                        </p:par>
                        <p:par>
                          <p:cTn id="194" fill="hold">
                            <p:stCondLst>
                              <p:cond delay="500"/>
                            </p:stCondLst>
                            <p:childTnLst>
                              <p:par>
                                <p:cTn id="195" presetID="47" presetClass="entr" presetSubtype="0" fill="hold" nodeType="afterEffect">
                                  <p:stCondLst>
                                    <p:cond delay="0"/>
                                  </p:stCondLst>
                                  <p:childTnLst>
                                    <p:set>
                                      <p:cBhvr>
                                        <p:cTn id="196" dur="1" fill="hold">
                                          <p:stCondLst>
                                            <p:cond delay="0"/>
                                          </p:stCondLst>
                                        </p:cTn>
                                        <p:tgtEl>
                                          <p:spTgt spid="177"/>
                                        </p:tgtEl>
                                        <p:attrNameLst>
                                          <p:attrName>style.visibility</p:attrName>
                                        </p:attrNameLst>
                                      </p:cBhvr>
                                      <p:to>
                                        <p:strVal val="visible"/>
                                      </p:to>
                                    </p:set>
                                    <p:animEffect transition="in" filter="fade">
                                      <p:cBhvr>
                                        <p:cTn id="197" dur="1000"/>
                                        <p:tgtEl>
                                          <p:spTgt spid="177"/>
                                        </p:tgtEl>
                                      </p:cBhvr>
                                    </p:animEffect>
                                    <p:anim calcmode="lin" valueType="num">
                                      <p:cBhvr>
                                        <p:cTn id="198" dur="1000" fill="hold"/>
                                        <p:tgtEl>
                                          <p:spTgt spid="177"/>
                                        </p:tgtEl>
                                        <p:attrNameLst>
                                          <p:attrName>ppt_x</p:attrName>
                                        </p:attrNameLst>
                                      </p:cBhvr>
                                      <p:tavLst>
                                        <p:tav tm="0">
                                          <p:val>
                                            <p:strVal val="#ppt_x"/>
                                          </p:val>
                                        </p:tav>
                                        <p:tav tm="100000">
                                          <p:val>
                                            <p:strVal val="#ppt_x"/>
                                          </p:val>
                                        </p:tav>
                                      </p:tavLst>
                                    </p:anim>
                                    <p:anim calcmode="lin" valueType="num">
                                      <p:cBhvr>
                                        <p:cTn id="199" dur="1000" fill="hold"/>
                                        <p:tgtEl>
                                          <p:spTgt spid="1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p:bldP spid="19" grpId="0"/>
      <p:bldP spid="64" grpId="0"/>
      <p:bldP spid="17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6818313"/>
          </a:xfrm>
          <a:prstGeom prst="rect">
            <a:avLst/>
          </a:prstGeom>
        </p:spPr>
      </p:pic>
      <p:sp>
        <p:nvSpPr>
          <p:cNvPr id="5" name="Text Box 11013"/>
          <p:cNvSpPr txBox="1">
            <a:spLocks noChangeArrowheads="1"/>
          </p:cNvSpPr>
          <p:nvPr/>
        </p:nvSpPr>
        <p:spPr bwMode="auto">
          <a:xfrm>
            <a:off x="2680952" y="1690688"/>
            <a:ext cx="7620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4400" b="1" dirty="0">
                <a:solidFill>
                  <a:srgbClr val="C00000"/>
                </a:solidFill>
                <a:latin typeface=".VnTime" panose="020B7200000000000000" pitchFamily="34" charset="0"/>
              </a:rPr>
              <a:t>§</a:t>
            </a:r>
            <a:r>
              <a:rPr lang="en-US" altLang="en-US" sz="4400" b="1" dirty="0" err="1">
                <a:solidFill>
                  <a:srgbClr val="C00000"/>
                </a:solidFill>
                <a:latin typeface=".VnTime" panose="020B7200000000000000" pitchFamily="34" charset="0"/>
              </a:rPr>
              <a:t>äc</a:t>
            </a:r>
            <a:r>
              <a:rPr lang="en-US" altLang="en-US" sz="4400" b="1" dirty="0">
                <a:solidFill>
                  <a:srgbClr val="C00000"/>
                </a:solidFill>
                <a:latin typeface=".VnTime" panose="020B7200000000000000" pitchFamily="34" charset="0"/>
              </a:rPr>
              <a:t>, </a:t>
            </a:r>
            <a:r>
              <a:rPr lang="en-US" altLang="en-US" sz="4400" b="1" dirty="0" err="1" smtClean="0">
                <a:solidFill>
                  <a:srgbClr val="C00000"/>
                </a:solidFill>
                <a:latin typeface=".VnTime" panose="020B7200000000000000" pitchFamily="34" charset="0"/>
              </a:rPr>
              <a:t>viÕt</a:t>
            </a:r>
            <a:r>
              <a:rPr lang="en-US" altLang="en-US" sz="4400" b="1" dirty="0" smtClean="0">
                <a:solidFill>
                  <a:srgbClr val="C00000"/>
                </a:solidFill>
                <a:latin typeface=".VnTime" panose="020B7200000000000000" pitchFamily="34" charset="0"/>
              </a:rPr>
              <a:t>( </a:t>
            </a:r>
            <a:r>
              <a:rPr lang="en-US" altLang="en-US" sz="4400" b="1" dirty="0" err="1" smtClean="0">
                <a:solidFill>
                  <a:srgbClr val="C00000"/>
                </a:solidFill>
                <a:latin typeface=".VnTime" panose="020B7200000000000000" pitchFamily="34" charset="0"/>
              </a:rPr>
              <a:t>theo</a:t>
            </a:r>
            <a:r>
              <a:rPr lang="en-US" altLang="en-US" sz="4400" b="1" dirty="0" smtClean="0">
                <a:solidFill>
                  <a:srgbClr val="C00000"/>
                </a:solidFill>
                <a:latin typeface=".VnTime" panose="020B7200000000000000" pitchFamily="34" charset="0"/>
              </a:rPr>
              <a:t> </a:t>
            </a:r>
            <a:r>
              <a:rPr lang="en-US" altLang="en-US" sz="4400" b="1" dirty="0" err="1">
                <a:solidFill>
                  <a:srgbClr val="C00000"/>
                </a:solidFill>
                <a:latin typeface=".VnTime" panose="020B7200000000000000" pitchFamily="34" charset="0"/>
              </a:rPr>
              <a:t>mÉu</a:t>
            </a:r>
            <a:r>
              <a:rPr lang="en-US" altLang="en-US" sz="4400" b="1" dirty="0" smtClean="0">
                <a:solidFill>
                  <a:srgbClr val="C00000"/>
                </a:solidFill>
                <a:latin typeface=".VnTime" panose="020B7200000000000000" pitchFamily="34" charset="0"/>
              </a:rPr>
              <a:t>).</a:t>
            </a:r>
            <a:endParaRPr lang="en-US" altLang="en-US" sz="4400" b="1" dirty="0">
              <a:solidFill>
                <a:srgbClr val="C00000"/>
              </a:solidFill>
              <a:latin typeface=".VnTime" panose="020B7200000000000000" pitchFamily="34" charset="0"/>
            </a:endParaRPr>
          </a:p>
        </p:txBody>
      </p:sp>
    </p:spTree>
    <p:extLst>
      <p:ext uri="{BB962C8B-B14F-4D97-AF65-F5344CB8AC3E}">
        <p14:creationId xmlns:p14="http://schemas.microsoft.com/office/powerpoint/2010/main" val="379749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537</Words>
  <Application>Microsoft Office PowerPoint</Application>
  <PresentationFormat>Widescreen</PresentationFormat>
  <Paragraphs>227</Paragraphs>
  <Slides>19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.VnTime</vt:lpstr>
      <vt:lpstr>Arial</vt:lpstr>
      <vt:lpstr>Calibri</vt:lpstr>
      <vt:lpstr>Calibri Light</vt:lpstr>
      <vt:lpstr>Times New Roman</vt:lpstr>
      <vt:lpstr>VNI-Times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14</cp:revision>
  <dcterms:created xsi:type="dcterms:W3CDTF">2020-04-18T15:07:17Z</dcterms:created>
  <dcterms:modified xsi:type="dcterms:W3CDTF">2020-05-01T03:41:11Z</dcterms:modified>
</cp:coreProperties>
</file>